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11.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79" r:id="rId1"/>
  </p:sldMasterIdLst>
  <p:notesMasterIdLst>
    <p:notesMasterId r:id="rId40"/>
  </p:notesMasterIdLst>
  <p:handoutMasterIdLst>
    <p:handoutMasterId r:id="rId41"/>
  </p:handoutMasterIdLst>
  <p:sldIdLst>
    <p:sldId id="500" r:id="rId2"/>
    <p:sldId id="461" r:id="rId3"/>
    <p:sldId id="528" r:id="rId4"/>
    <p:sldId id="507" r:id="rId5"/>
    <p:sldId id="512" r:id="rId6"/>
    <p:sldId id="510" r:id="rId7"/>
    <p:sldId id="428" r:id="rId8"/>
    <p:sldId id="504" r:id="rId9"/>
    <p:sldId id="430" r:id="rId10"/>
    <p:sldId id="515" r:id="rId11"/>
    <p:sldId id="463" r:id="rId12"/>
    <p:sldId id="511" r:id="rId13"/>
    <p:sldId id="489" r:id="rId14"/>
    <p:sldId id="529" r:id="rId15"/>
    <p:sldId id="490" r:id="rId16"/>
    <p:sldId id="509" r:id="rId17"/>
    <p:sldId id="476" r:id="rId18"/>
    <p:sldId id="523" r:id="rId19"/>
    <p:sldId id="493" r:id="rId20"/>
    <p:sldId id="486" r:id="rId21"/>
    <p:sldId id="434" r:id="rId22"/>
    <p:sldId id="488" r:id="rId23"/>
    <p:sldId id="429" r:id="rId24"/>
    <p:sldId id="471" r:id="rId25"/>
    <p:sldId id="472" r:id="rId26"/>
    <p:sldId id="436" r:id="rId27"/>
    <p:sldId id="458" r:id="rId28"/>
    <p:sldId id="514" r:id="rId29"/>
    <p:sldId id="426" r:id="rId30"/>
    <p:sldId id="442" r:id="rId31"/>
    <p:sldId id="518" r:id="rId32"/>
    <p:sldId id="524" r:id="rId33"/>
    <p:sldId id="525" r:id="rId34"/>
    <p:sldId id="526" r:id="rId35"/>
    <p:sldId id="465" r:id="rId36"/>
    <p:sldId id="527" r:id="rId37"/>
    <p:sldId id="466" r:id="rId38"/>
    <p:sldId id="502" r:id="rId39"/>
  </p:sldIdLst>
  <p:sldSz cx="9144000" cy="6858000" type="screen4x3"/>
  <p:notesSz cx="6797675" cy="9926638"/>
  <p:defaultTextStyle>
    <a:defPPr>
      <a:defRPr lang="nb-NO"/>
    </a:defPPr>
    <a:lvl1pPr algn="l" rtl="0" fontAlgn="base">
      <a:spcBef>
        <a:spcPct val="0"/>
      </a:spcBef>
      <a:spcAft>
        <a:spcPct val="0"/>
      </a:spcAft>
      <a:defRPr sz="3000" kern="1200">
        <a:solidFill>
          <a:srgbClr val="333333"/>
        </a:solidFill>
        <a:latin typeface="Arial" charset="0"/>
        <a:ea typeface="MS PGothic" charset="0"/>
        <a:cs typeface="MS PGothic" charset="0"/>
      </a:defRPr>
    </a:lvl1pPr>
    <a:lvl2pPr marL="457200" algn="l" rtl="0" fontAlgn="base">
      <a:spcBef>
        <a:spcPct val="0"/>
      </a:spcBef>
      <a:spcAft>
        <a:spcPct val="0"/>
      </a:spcAft>
      <a:defRPr sz="3000" kern="1200">
        <a:solidFill>
          <a:srgbClr val="333333"/>
        </a:solidFill>
        <a:latin typeface="Arial" charset="0"/>
        <a:ea typeface="MS PGothic" charset="0"/>
        <a:cs typeface="MS PGothic" charset="0"/>
      </a:defRPr>
    </a:lvl2pPr>
    <a:lvl3pPr marL="914400" algn="l" rtl="0" fontAlgn="base">
      <a:spcBef>
        <a:spcPct val="0"/>
      </a:spcBef>
      <a:spcAft>
        <a:spcPct val="0"/>
      </a:spcAft>
      <a:defRPr sz="3000" kern="1200">
        <a:solidFill>
          <a:srgbClr val="333333"/>
        </a:solidFill>
        <a:latin typeface="Arial" charset="0"/>
        <a:ea typeface="MS PGothic" charset="0"/>
        <a:cs typeface="MS PGothic" charset="0"/>
      </a:defRPr>
    </a:lvl3pPr>
    <a:lvl4pPr marL="1371600" algn="l" rtl="0" fontAlgn="base">
      <a:spcBef>
        <a:spcPct val="0"/>
      </a:spcBef>
      <a:spcAft>
        <a:spcPct val="0"/>
      </a:spcAft>
      <a:defRPr sz="3000" kern="1200">
        <a:solidFill>
          <a:srgbClr val="333333"/>
        </a:solidFill>
        <a:latin typeface="Arial" charset="0"/>
        <a:ea typeface="MS PGothic" charset="0"/>
        <a:cs typeface="MS PGothic" charset="0"/>
      </a:defRPr>
    </a:lvl4pPr>
    <a:lvl5pPr marL="1828800" algn="l" rtl="0" fontAlgn="base">
      <a:spcBef>
        <a:spcPct val="0"/>
      </a:spcBef>
      <a:spcAft>
        <a:spcPct val="0"/>
      </a:spcAft>
      <a:defRPr sz="3000" kern="1200">
        <a:solidFill>
          <a:srgbClr val="333333"/>
        </a:solidFill>
        <a:latin typeface="Arial" charset="0"/>
        <a:ea typeface="MS PGothic" charset="0"/>
        <a:cs typeface="MS PGothic" charset="0"/>
      </a:defRPr>
    </a:lvl5pPr>
    <a:lvl6pPr marL="2286000" algn="l" defTabSz="457200" rtl="0" eaLnBrk="1" latinLnBrk="0" hangingPunct="1">
      <a:defRPr sz="3000" kern="1200">
        <a:solidFill>
          <a:srgbClr val="333333"/>
        </a:solidFill>
        <a:latin typeface="Arial" charset="0"/>
        <a:ea typeface="MS PGothic" charset="0"/>
        <a:cs typeface="MS PGothic" charset="0"/>
      </a:defRPr>
    </a:lvl6pPr>
    <a:lvl7pPr marL="2743200" algn="l" defTabSz="457200" rtl="0" eaLnBrk="1" latinLnBrk="0" hangingPunct="1">
      <a:defRPr sz="3000" kern="1200">
        <a:solidFill>
          <a:srgbClr val="333333"/>
        </a:solidFill>
        <a:latin typeface="Arial" charset="0"/>
        <a:ea typeface="MS PGothic" charset="0"/>
        <a:cs typeface="MS PGothic" charset="0"/>
      </a:defRPr>
    </a:lvl7pPr>
    <a:lvl8pPr marL="3200400" algn="l" defTabSz="457200" rtl="0" eaLnBrk="1" latinLnBrk="0" hangingPunct="1">
      <a:defRPr sz="3000" kern="1200">
        <a:solidFill>
          <a:srgbClr val="333333"/>
        </a:solidFill>
        <a:latin typeface="Arial" charset="0"/>
        <a:ea typeface="MS PGothic" charset="0"/>
        <a:cs typeface="MS PGothic" charset="0"/>
      </a:defRPr>
    </a:lvl8pPr>
    <a:lvl9pPr marL="3657600" algn="l" defTabSz="457200" rtl="0" eaLnBrk="1" latinLnBrk="0" hangingPunct="1">
      <a:defRPr sz="3000" kern="1200">
        <a:solidFill>
          <a:srgbClr val="333333"/>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BBB"/>
    <a:srgbClr val="333333"/>
    <a:srgbClr val="FFFFCC"/>
    <a:srgbClr val="00FFFF"/>
    <a:srgbClr val="0A1E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iddels stil 1 - aks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ys stil 1 - aks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ys stil 2 - aks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ys stil 2 - aks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Lys stil 3 - aks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ys stil 3 - aks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28" autoAdjust="0"/>
  </p:normalViewPr>
  <p:slideViewPr>
    <p:cSldViewPr>
      <p:cViewPr>
        <p:scale>
          <a:sx n="68" d="100"/>
          <a:sy n="68" d="100"/>
        </p:scale>
        <p:origin x="-504" y="-72"/>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107" tIns="47553" rIns="95107" bIns="47553" numCol="1" anchor="t" anchorCtr="0" compatLnSpc="1">
            <a:prstTxWarp prst="textNoShape">
              <a:avLst/>
            </a:prstTxWarp>
          </a:bodyPr>
          <a:lstStyle>
            <a:lvl1pPr eaLnBrk="0" hangingPunct="0">
              <a:defRPr sz="1200">
                <a:solidFill>
                  <a:schemeClr val="tx1"/>
                </a:solidFill>
                <a:latin typeface="Arial" pitchFamily="34" charset="0"/>
                <a:ea typeface="MS PGothic" pitchFamily="34" charset="-128"/>
                <a:cs typeface="+mn-cs"/>
              </a:defRPr>
            </a:lvl1pPr>
          </a:lstStyle>
          <a:p>
            <a:pPr>
              <a:defRPr/>
            </a:pPr>
            <a:endParaRPr lang="nb-NO"/>
          </a:p>
        </p:txBody>
      </p:sp>
      <p:sp>
        <p:nvSpPr>
          <p:cNvPr id="23555"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p:spPr>
        <p:txBody>
          <a:bodyPr vert="horz" wrap="square" lIns="95107" tIns="47553" rIns="95107" bIns="47553" numCol="1" anchor="t" anchorCtr="0" compatLnSpc="1">
            <a:prstTxWarp prst="textNoShape">
              <a:avLst/>
            </a:prstTxWarp>
          </a:bodyPr>
          <a:lstStyle>
            <a:lvl1pPr algn="r" eaLnBrk="0" hangingPunct="0">
              <a:defRPr sz="1200">
                <a:solidFill>
                  <a:schemeClr val="tx1"/>
                </a:solidFill>
                <a:latin typeface="Arial" pitchFamily="34" charset="0"/>
                <a:ea typeface="MS PGothic" pitchFamily="34" charset="-128"/>
                <a:cs typeface="+mn-cs"/>
              </a:defRPr>
            </a:lvl1pPr>
          </a:lstStyle>
          <a:p>
            <a:pPr>
              <a:defRPr/>
            </a:pPr>
            <a:endParaRPr lang="nb-NO"/>
          </a:p>
        </p:txBody>
      </p:sp>
      <p:sp>
        <p:nvSpPr>
          <p:cNvPr id="23556"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p:spPr>
        <p:txBody>
          <a:bodyPr vert="horz" wrap="square" lIns="95107" tIns="47553" rIns="95107" bIns="47553" numCol="1" anchor="b" anchorCtr="0" compatLnSpc="1">
            <a:prstTxWarp prst="textNoShape">
              <a:avLst/>
            </a:prstTxWarp>
          </a:bodyPr>
          <a:lstStyle>
            <a:lvl1pPr eaLnBrk="0" hangingPunct="0">
              <a:defRPr sz="1200">
                <a:solidFill>
                  <a:schemeClr val="tx1"/>
                </a:solidFill>
                <a:latin typeface="Arial" pitchFamily="34" charset="0"/>
                <a:ea typeface="MS PGothic" pitchFamily="34" charset="-128"/>
                <a:cs typeface="+mn-cs"/>
              </a:defRPr>
            </a:lvl1pPr>
          </a:lstStyle>
          <a:p>
            <a:pPr>
              <a:defRPr/>
            </a:pPr>
            <a:endParaRPr lang="nb-NO"/>
          </a:p>
        </p:txBody>
      </p:sp>
      <p:sp>
        <p:nvSpPr>
          <p:cNvPr id="23557"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p:spPr>
        <p:txBody>
          <a:bodyPr vert="horz" wrap="square" lIns="95107" tIns="47553" rIns="95107" bIns="47553" numCol="1" anchor="b" anchorCtr="0" compatLnSpc="1">
            <a:prstTxWarp prst="textNoShape">
              <a:avLst/>
            </a:prstTxWarp>
          </a:bodyPr>
          <a:lstStyle>
            <a:lvl1pPr algn="r" eaLnBrk="0" hangingPunct="0">
              <a:defRPr sz="1200" smtClean="0">
                <a:solidFill>
                  <a:schemeClr val="tx1"/>
                </a:solidFill>
              </a:defRPr>
            </a:lvl1pPr>
          </a:lstStyle>
          <a:p>
            <a:pPr>
              <a:defRPr/>
            </a:pPr>
            <a:fld id="{E97043D3-0E77-D649-B728-ADCFEAE49BE9}" type="slidenum">
              <a:rPr lang="nb-NO"/>
              <a:pPr>
                <a:defRPr/>
              </a:pPr>
              <a:t>‹#›</a:t>
            </a:fld>
            <a:endParaRPr lang="nb-NO"/>
          </a:p>
        </p:txBody>
      </p:sp>
    </p:spTree>
    <p:extLst>
      <p:ext uri="{BB962C8B-B14F-4D97-AF65-F5344CB8AC3E}">
        <p14:creationId xmlns:p14="http://schemas.microsoft.com/office/powerpoint/2010/main" val="192466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107" tIns="47553" rIns="95107" bIns="47553" numCol="1" anchor="t" anchorCtr="0" compatLnSpc="1">
            <a:prstTxWarp prst="textNoShape">
              <a:avLst/>
            </a:prstTxWarp>
          </a:bodyPr>
          <a:lstStyle>
            <a:lvl1pPr eaLnBrk="0" hangingPunct="0">
              <a:defRPr sz="1200">
                <a:solidFill>
                  <a:schemeClr val="tx1"/>
                </a:solidFill>
                <a:latin typeface="Arial" pitchFamily="34" charset="0"/>
                <a:ea typeface="MS PGothic" pitchFamily="34" charset="-128"/>
                <a:cs typeface="+mn-cs"/>
              </a:defRPr>
            </a:lvl1pPr>
          </a:lstStyle>
          <a:p>
            <a:pPr>
              <a:defRPr/>
            </a:pPr>
            <a:endParaRPr lang="nb-NO"/>
          </a:p>
        </p:txBody>
      </p:sp>
      <p:sp>
        <p:nvSpPr>
          <p:cNvPr id="15363" name="Rectangle 3"/>
          <p:cNvSpPr>
            <a:spLocks noGrp="1" noChangeArrowheads="1"/>
          </p:cNvSpPr>
          <p:nvPr>
            <p:ph type="dt" idx="1"/>
          </p:nvPr>
        </p:nvSpPr>
        <p:spPr bwMode="auto">
          <a:xfrm>
            <a:off x="3852863" y="0"/>
            <a:ext cx="2944812" cy="496888"/>
          </a:xfrm>
          <a:prstGeom prst="rect">
            <a:avLst/>
          </a:prstGeom>
          <a:noFill/>
          <a:ln w="9525">
            <a:noFill/>
            <a:miter lim="800000"/>
            <a:headEnd/>
            <a:tailEnd/>
          </a:ln>
        </p:spPr>
        <p:txBody>
          <a:bodyPr vert="horz" wrap="square" lIns="95107" tIns="47553" rIns="95107" bIns="47553" numCol="1" anchor="t" anchorCtr="0" compatLnSpc="1">
            <a:prstTxWarp prst="textNoShape">
              <a:avLst/>
            </a:prstTxWarp>
          </a:bodyPr>
          <a:lstStyle>
            <a:lvl1pPr algn="r" eaLnBrk="0" hangingPunct="0">
              <a:defRPr sz="1200">
                <a:solidFill>
                  <a:schemeClr val="tx1"/>
                </a:solidFill>
                <a:latin typeface="Arial" pitchFamily="34" charset="0"/>
                <a:ea typeface="MS PGothic" pitchFamily="34" charset="-128"/>
                <a:cs typeface="+mn-cs"/>
              </a:defRPr>
            </a:lvl1pPr>
          </a:lstStyle>
          <a:p>
            <a:pPr>
              <a:defRPr/>
            </a:pPr>
            <a:endParaRPr lang="nb-NO"/>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5"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p:spPr>
        <p:txBody>
          <a:bodyPr vert="horz" wrap="square" lIns="95107" tIns="47553" rIns="95107" bIns="47553"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15366"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p:spPr>
        <p:txBody>
          <a:bodyPr vert="horz" wrap="square" lIns="95107" tIns="47553" rIns="95107" bIns="47553" numCol="1" anchor="b" anchorCtr="0" compatLnSpc="1">
            <a:prstTxWarp prst="textNoShape">
              <a:avLst/>
            </a:prstTxWarp>
          </a:bodyPr>
          <a:lstStyle>
            <a:lvl1pPr eaLnBrk="0" hangingPunct="0">
              <a:defRPr sz="1200">
                <a:solidFill>
                  <a:schemeClr val="tx1"/>
                </a:solidFill>
                <a:latin typeface="Arial" pitchFamily="34" charset="0"/>
                <a:ea typeface="MS PGothic" pitchFamily="34" charset="-128"/>
                <a:cs typeface="+mn-cs"/>
              </a:defRPr>
            </a:lvl1pPr>
          </a:lstStyle>
          <a:p>
            <a:pPr>
              <a:defRPr/>
            </a:pPr>
            <a:endParaRPr lang="nb-NO"/>
          </a:p>
        </p:txBody>
      </p:sp>
      <p:sp>
        <p:nvSpPr>
          <p:cNvPr id="15367"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p:spPr>
        <p:txBody>
          <a:bodyPr vert="horz" wrap="square" lIns="95107" tIns="47553" rIns="95107" bIns="47553" numCol="1" anchor="b" anchorCtr="0" compatLnSpc="1">
            <a:prstTxWarp prst="textNoShape">
              <a:avLst/>
            </a:prstTxWarp>
          </a:bodyPr>
          <a:lstStyle>
            <a:lvl1pPr algn="r" eaLnBrk="0" hangingPunct="0">
              <a:defRPr sz="1200" smtClean="0">
                <a:solidFill>
                  <a:schemeClr val="tx1"/>
                </a:solidFill>
              </a:defRPr>
            </a:lvl1pPr>
          </a:lstStyle>
          <a:p>
            <a:pPr>
              <a:defRPr/>
            </a:pPr>
            <a:fld id="{D6A1ACBB-F4C4-E943-A511-777C606B39E1}" type="slidenum">
              <a:rPr lang="nb-NO"/>
              <a:pPr>
                <a:defRPr/>
              </a:pPr>
              <a:t>‹#›</a:t>
            </a:fld>
            <a:endParaRPr lang="nb-NO"/>
          </a:p>
        </p:txBody>
      </p:sp>
    </p:spTree>
    <p:extLst>
      <p:ext uri="{BB962C8B-B14F-4D97-AF65-F5344CB8AC3E}">
        <p14:creationId xmlns:p14="http://schemas.microsoft.com/office/powerpoint/2010/main" val="190121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kern="1200" dirty="0" smtClean="0">
                <a:solidFill>
                  <a:schemeClr val="tx1"/>
                </a:solidFill>
                <a:effectLst/>
                <a:latin typeface="Arial" charset="0"/>
                <a:ea typeface="MS PGothic" pitchFamily="34" charset="-128"/>
                <a:cs typeface="MS PGothic" charset="0"/>
              </a:rPr>
              <a:t>Welcome to the Arctic</a:t>
            </a:r>
            <a:endParaRPr lang="nb-NO" sz="1200" kern="1200" dirty="0" smtClean="0">
              <a:solidFill>
                <a:schemeClr val="tx1"/>
              </a:solidFill>
              <a:effectLst/>
              <a:latin typeface="Arial" charset="0"/>
              <a:ea typeface="MS PGothic" pitchFamily="34" charset="-128"/>
              <a:cs typeface="MS PGothic" charset="0"/>
            </a:endParaRPr>
          </a:p>
          <a:p>
            <a:r>
              <a:rPr lang="en-US" sz="1200" kern="1200" dirty="0" smtClean="0">
                <a:solidFill>
                  <a:schemeClr val="tx1"/>
                </a:solidFill>
                <a:effectLst/>
                <a:latin typeface="Arial" charset="0"/>
                <a:ea typeface="MS PGothic" pitchFamily="34" charset="-128"/>
                <a:cs typeface="MS PGothic" charset="0"/>
              </a:rPr>
              <a:t>Tromsø is Norway’s seventh largest city. Most of Tromsø, including the city center, is located on the island of </a:t>
            </a:r>
            <a:r>
              <a:rPr lang="en-US" sz="1200" kern="1200" dirty="0" err="1" smtClean="0">
                <a:solidFill>
                  <a:schemeClr val="tx1"/>
                </a:solidFill>
                <a:effectLst/>
                <a:latin typeface="Arial" charset="0"/>
                <a:ea typeface="MS PGothic" pitchFamily="34" charset="-128"/>
                <a:cs typeface="MS PGothic" charset="0"/>
              </a:rPr>
              <a:t>Tromsøya</a:t>
            </a:r>
            <a:r>
              <a:rPr lang="en-US" sz="1200" kern="1200" dirty="0" smtClean="0">
                <a:solidFill>
                  <a:schemeClr val="tx1"/>
                </a:solidFill>
                <a:effectLst/>
                <a:latin typeface="Arial" charset="0"/>
                <a:ea typeface="MS PGothic" pitchFamily="34" charset="-128"/>
                <a:cs typeface="MS PGothic" charset="0"/>
              </a:rPr>
              <a:t>. The city is surrounded by spectacular mountains and fjords, 350 kilometers north of the Arctic Circle. Owing to the warming effect of the Gulf Stream, Tromsø is milder than most other places located on the same latitude.</a:t>
            </a:r>
          </a:p>
          <a:p>
            <a:endParaRPr lang="en-US" sz="1200" kern="1200" dirty="0" smtClean="0">
              <a:solidFill>
                <a:schemeClr val="tx1"/>
              </a:solidFill>
              <a:effectLst/>
              <a:latin typeface="Arial" charset="0"/>
              <a:ea typeface="MS PGothic" pitchFamily="34" charset="-128"/>
              <a:cs typeface="MS PGothic" charset="0"/>
            </a:endParaRPr>
          </a:p>
          <a:p>
            <a:r>
              <a:rPr lang="en-US" sz="1200" kern="1200" dirty="0" smtClean="0">
                <a:solidFill>
                  <a:schemeClr val="tx1"/>
                </a:solidFill>
                <a:effectLst/>
                <a:latin typeface="Arial" charset="0"/>
                <a:ea typeface="MS PGothic" pitchFamily="34" charset="-128"/>
                <a:cs typeface="MS PGothic" charset="0"/>
              </a:rPr>
              <a:t> </a:t>
            </a:r>
            <a:endParaRPr lang="nb-NO" sz="1200" kern="1200" dirty="0" smtClean="0">
              <a:solidFill>
                <a:schemeClr val="tx1"/>
              </a:solidFill>
              <a:effectLst/>
              <a:latin typeface="Arial" charset="0"/>
              <a:ea typeface="MS PGothic" pitchFamily="34" charset="-128"/>
              <a:cs typeface="MS PGothic" charset="0"/>
            </a:endParaRPr>
          </a:p>
          <a:p>
            <a:endParaRPr lang="nb-NO" sz="1200" kern="1200" dirty="0" smtClean="0">
              <a:solidFill>
                <a:schemeClr val="tx1"/>
              </a:solidFill>
              <a:effectLst/>
              <a:latin typeface="Arial" charset="0"/>
              <a:ea typeface="MS PGothic" pitchFamily="34" charset="-128"/>
              <a:cs typeface="MS PGothic" charset="0"/>
            </a:endParaRPr>
          </a:p>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1</a:t>
            </a:fld>
            <a:endParaRPr lang="nb-NO"/>
          </a:p>
        </p:txBody>
      </p:sp>
    </p:spTree>
    <p:extLst>
      <p:ext uri="{BB962C8B-B14F-4D97-AF65-F5344CB8AC3E}">
        <p14:creationId xmlns:p14="http://schemas.microsoft.com/office/powerpoint/2010/main" val="142292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1" kern="1200" dirty="0" smtClean="0">
                <a:solidFill>
                  <a:schemeClr val="tx1"/>
                </a:solidFill>
                <a:effectLst/>
                <a:latin typeface="Arial" charset="0"/>
                <a:ea typeface="MS PGothic" pitchFamily="34" charset="-128"/>
                <a:cs typeface="MS PGothic" charset="0"/>
              </a:rPr>
              <a:t>Dine around</a:t>
            </a:r>
            <a:br>
              <a:rPr lang="en-GB" sz="1200" b="1" kern="1200" dirty="0" smtClean="0">
                <a:solidFill>
                  <a:schemeClr val="tx1"/>
                </a:solidFill>
                <a:effectLst/>
                <a:latin typeface="Arial" charset="0"/>
                <a:ea typeface="MS PGothic" pitchFamily="34" charset="-128"/>
                <a:cs typeface="MS PGothic" charset="0"/>
              </a:rPr>
            </a:br>
            <a:r>
              <a:rPr lang="en-US" sz="1200" kern="1200" dirty="0" smtClean="0">
                <a:solidFill>
                  <a:schemeClr val="tx1"/>
                </a:solidFill>
                <a:effectLst/>
                <a:latin typeface="Arial" charset="0"/>
                <a:ea typeface="MS PGothic" pitchFamily="34" charset="-128"/>
                <a:cs typeface="MS PGothic" charset="0"/>
              </a:rPr>
              <a:t>Tromsø has Norway`s highest density of bars, cafes and restaurants, with seats sufficient to serve one third of the Tromsø population at the same time. All the restaurants and nightclubs are located in the city center, and within walking distance from the hotels. The restaurants in Tromsø can offer local and fresh ingredients prepared with experience and care. Menus are inspired by both Norwegian traditions and international influence - made with ambitions to inspire and excite their guests. </a:t>
            </a:r>
            <a:endParaRPr lang="nb-NO" sz="1200" kern="1200" dirty="0" smtClean="0">
              <a:solidFill>
                <a:schemeClr val="tx1"/>
              </a:solidFill>
              <a:effectLst/>
              <a:latin typeface="Arial" charset="0"/>
              <a:ea typeface="MS PGothic" pitchFamily="34" charset="-128"/>
              <a:cs typeface="MS PGothic" charset="0"/>
            </a:endParaRPr>
          </a:p>
          <a:p>
            <a:r>
              <a:rPr lang="en-US" sz="1200" kern="1200" dirty="0" smtClean="0">
                <a:solidFill>
                  <a:schemeClr val="tx1"/>
                </a:solidFill>
                <a:effectLst/>
                <a:latin typeface="Arial" charset="0"/>
                <a:ea typeface="MS PGothic" pitchFamily="34" charset="-128"/>
                <a:cs typeface="MS PGothic" charset="0"/>
              </a:rPr>
              <a:t> </a:t>
            </a:r>
            <a:br>
              <a:rPr lang="en-US" sz="1200" kern="1200" dirty="0" smtClean="0">
                <a:solidFill>
                  <a:schemeClr val="tx1"/>
                </a:solidFill>
                <a:effectLst/>
                <a:latin typeface="Arial" charset="0"/>
                <a:ea typeface="MS PGothic" pitchFamily="34" charset="-128"/>
                <a:cs typeface="MS PGothic" charset="0"/>
              </a:rPr>
            </a:br>
            <a:r>
              <a:rPr lang="en-US" sz="1200" kern="1200" dirty="0" smtClean="0">
                <a:solidFill>
                  <a:schemeClr val="tx1"/>
                </a:solidFill>
                <a:effectLst/>
                <a:latin typeface="Arial" charset="0"/>
                <a:ea typeface="MS PGothic" pitchFamily="34" charset="-128"/>
                <a:cs typeface="MS PGothic" charset="0"/>
              </a:rPr>
              <a:t>Be inspired with the taste of Northern Norway</a:t>
            </a:r>
            <a:endParaRPr lang="nb-NO" sz="1200" kern="1200" dirty="0" smtClean="0">
              <a:solidFill>
                <a:schemeClr val="tx1"/>
              </a:solidFill>
              <a:effectLst/>
              <a:latin typeface="Arial" charset="0"/>
              <a:ea typeface="MS PGothic" pitchFamily="34" charset="-128"/>
              <a:cs typeface="MS PGothic" charset="0"/>
            </a:endParaRPr>
          </a:p>
          <a:p>
            <a:endParaRPr lang="nb-NO"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19</a:t>
            </a:fld>
            <a:endParaRPr lang="nb-NO"/>
          </a:p>
        </p:txBody>
      </p:sp>
    </p:spTree>
    <p:extLst>
      <p:ext uri="{BB962C8B-B14F-4D97-AF65-F5344CB8AC3E}">
        <p14:creationId xmlns:p14="http://schemas.microsoft.com/office/powerpoint/2010/main" val="1283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Experience the northernmost brewery in the world. </a:t>
            </a:r>
            <a:endParaRPr lang="en-US" noProof="0"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20</a:t>
            </a:fld>
            <a:endParaRPr lang="nb-NO"/>
          </a:p>
        </p:txBody>
      </p:sp>
    </p:spTree>
    <p:extLst>
      <p:ext uri="{BB962C8B-B14F-4D97-AF65-F5344CB8AC3E}">
        <p14:creationId xmlns:p14="http://schemas.microsoft.com/office/powerpoint/2010/main" val="89698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S PGothic" pitchFamily="34" charset="-128"/>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kern="1200" dirty="0" smtClean="0">
                <a:solidFill>
                  <a:schemeClr val="tx1"/>
                </a:solidFill>
                <a:effectLst/>
                <a:latin typeface="Arial" charset="0"/>
                <a:ea typeface="MS PGothic" pitchFamily="34" charset="-128"/>
                <a:cs typeface="MS PGothic" charset="0"/>
              </a:rPr>
              <a:t>Be part of the story</a:t>
            </a:r>
            <a:endParaRPr lang="nb-NO" sz="1200" kern="1200" dirty="0" smtClean="0">
              <a:solidFill>
                <a:schemeClr val="tx1"/>
              </a:solidFill>
              <a:effectLst/>
              <a:latin typeface="Arial" charset="0"/>
              <a:ea typeface="MS PGothic" pitchFamily="34" charset="-128"/>
              <a:cs typeface="MS PGothic" charset="0"/>
            </a:endParaRPr>
          </a:p>
          <a:p>
            <a:r>
              <a:rPr lang="en-US" sz="1200" kern="1200" dirty="0" smtClean="0">
                <a:solidFill>
                  <a:schemeClr val="tx1"/>
                </a:solidFill>
                <a:effectLst/>
                <a:latin typeface="Arial" charset="0"/>
                <a:ea typeface="MS PGothic" pitchFamily="34" charset="-128"/>
                <a:cs typeface="MS PGothic" charset="0"/>
              </a:rPr>
              <a:t>Visiting Tromsø is like coming home, even if you have never been here before. As a destination, Tromsø is packed with polar history from Nansen and Amundsen, the world’s northernmost brewery and architectural masterpieces like the Arctic Cathedral and the public library, to mention but a few. Groups and individuals alike enjoy the numerous activities and organized tours available on a daily basis – as well as the vibrant cultural scene with music, art and theatre to inspire and provoke your senses.</a:t>
            </a:r>
            <a:endParaRPr lang="nb-NO" sz="1200" kern="1200" dirty="0" smtClean="0">
              <a:solidFill>
                <a:schemeClr val="tx1"/>
              </a:solidFill>
              <a:effectLst/>
              <a:latin typeface="Arial" charset="0"/>
              <a:ea typeface="MS PGothic" pitchFamily="34" charset="-128"/>
              <a:cs typeface="MS PGothic" charset="0"/>
            </a:endParaRPr>
          </a:p>
          <a:p>
            <a:endParaRPr lang="nb-NO"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22</a:t>
            </a:fld>
            <a:endParaRPr lang="nb-NO"/>
          </a:p>
        </p:txBody>
      </p:sp>
    </p:spTree>
    <p:extLst>
      <p:ext uri="{BB962C8B-B14F-4D97-AF65-F5344CB8AC3E}">
        <p14:creationId xmlns:p14="http://schemas.microsoft.com/office/powerpoint/2010/main" val="344045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ssholder for lysbilde 1"/>
          <p:cNvSpPr>
            <a:spLocks noGrp="1" noRot="1" noChangeAspect="1" noTextEdit="1"/>
          </p:cNvSpPr>
          <p:nvPr>
            <p:ph type="sldImg"/>
          </p:nvPr>
        </p:nvSpPr>
        <p:spPr>
          <a:ln/>
        </p:spPr>
      </p:sp>
      <p:sp>
        <p:nvSpPr>
          <p:cNvPr id="3789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a:t>
            </a:r>
            <a:r>
              <a:rPr lang="en-GB">
                <a:ea typeface="MS PGothic" charset="0"/>
              </a:rPr>
              <a:t>ravel up to Mount Storsteinen by the </a:t>
            </a:r>
            <a:r>
              <a:rPr lang="en-GB" b="1">
                <a:ea typeface="MS PGothic" charset="0"/>
              </a:rPr>
              <a:t>Cable Car</a:t>
            </a:r>
            <a:r>
              <a:rPr lang="en-GB">
                <a:ea typeface="MS PGothic" charset="0"/>
              </a:rPr>
              <a:t> for a welcome champagne at dizzy heights. </a:t>
            </a:r>
            <a:r>
              <a:rPr lang="en-US">
                <a:ea typeface="MS PGothic" charset="0"/>
              </a:rPr>
              <a:t>At 421 metres above sea level you will be overlooking the city of Tromsø and the breathtaking view of the fjords and mountains surrounding the town.</a:t>
            </a:r>
            <a:endParaRPr lang="nb-NO">
              <a:ea typeface="MS PGothic" charset="0"/>
            </a:endParaRPr>
          </a:p>
          <a:p>
            <a:endParaRPr lang="ja-JP" altLang="nb-NO">
              <a:ea typeface="MS PGothic" charset="0"/>
            </a:endParaRPr>
          </a:p>
        </p:txBody>
      </p:sp>
      <p:sp>
        <p:nvSpPr>
          <p:cNvPr id="37891"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EC220B1B-D546-8347-9CF9-CE7A1B2A386C}" type="slidenum">
              <a:rPr lang="nb-NO" sz="1200">
                <a:solidFill>
                  <a:schemeClr val="tx1"/>
                </a:solidFill>
              </a:rPr>
              <a:pPr/>
              <a:t>23</a:t>
            </a:fld>
            <a:endParaRPr lang="nb-NO"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Pure</a:t>
            </a:r>
            <a:r>
              <a:rPr lang="en-US" baseline="0" noProof="0" dirty="0" smtClean="0"/>
              <a:t> pleasure!</a:t>
            </a:r>
            <a:endParaRPr lang="en-US" noProof="0"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24</a:t>
            </a:fld>
            <a:endParaRPr lang="nb-NO"/>
          </a:p>
        </p:txBody>
      </p:sp>
    </p:spTree>
    <p:extLst>
      <p:ext uri="{BB962C8B-B14F-4D97-AF65-F5344CB8AC3E}">
        <p14:creationId xmlns:p14="http://schemas.microsoft.com/office/powerpoint/2010/main" val="371268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Arctic</a:t>
            </a:r>
            <a:r>
              <a:rPr lang="nb-NO" baseline="0" dirty="0" smtClean="0"/>
              <a:t> </a:t>
            </a:r>
            <a:r>
              <a:rPr lang="en-US" baseline="0" noProof="0" dirty="0" smtClean="0"/>
              <a:t>experience</a:t>
            </a:r>
            <a:r>
              <a:rPr lang="nb-NO" baseline="0" dirty="0" smtClean="0"/>
              <a:t>! A life-time </a:t>
            </a:r>
            <a:r>
              <a:rPr lang="en-US" baseline="0" noProof="0" dirty="0" smtClean="0"/>
              <a:t>memory</a:t>
            </a:r>
            <a:r>
              <a:rPr lang="nb-NO" baseline="0" dirty="0" smtClean="0"/>
              <a:t>.  </a:t>
            </a:r>
          </a:p>
          <a:p>
            <a:endParaRPr lang="nb-NO"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25</a:t>
            </a:fld>
            <a:endParaRPr lang="nb-NO"/>
          </a:p>
        </p:txBody>
      </p:sp>
    </p:spTree>
    <p:extLst>
      <p:ext uri="{BB962C8B-B14F-4D97-AF65-F5344CB8AC3E}">
        <p14:creationId xmlns:p14="http://schemas.microsoft.com/office/powerpoint/2010/main" val="244182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ssholder for lysbilde 1"/>
          <p:cNvSpPr>
            <a:spLocks noGrp="1" noRot="1" noChangeAspect="1" noTextEdit="1"/>
          </p:cNvSpPr>
          <p:nvPr>
            <p:ph type="sldImg"/>
          </p:nvPr>
        </p:nvSpPr>
        <p:spPr>
          <a:ln/>
        </p:spPr>
      </p:sp>
      <p:sp>
        <p:nvSpPr>
          <p:cNvPr id="33794"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ea typeface="MS PGothic" charset="0"/>
              </a:rPr>
              <a:t>Why not try</a:t>
            </a:r>
            <a:r>
              <a:rPr lang="en-GB" b="1">
                <a:ea typeface="MS PGothic" charset="0"/>
              </a:rPr>
              <a:t> Arctic Deep Sea Fishing Competition</a:t>
            </a:r>
            <a:r>
              <a:rPr lang="en-US">
                <a:ea typeface="MS PGothic" charset="0"/>
              </a:rPr>
              <a:t> right outside Tromsø. Guests will be equipped with fishing gear before you leave for the seas in an old vessel. An introduction to this fishing adventure will be given of one of Norway’s best fishing guides. </a:t>
            </a:r>
            <a:endParaRPr lang="nb-NO">
              <a:ea typeface="MS PGothic" charset="0"/>
            </a:endParaRPr>
          </a:p>
          <a:p>
            <a:endParaRPr lang="ja-JP" altLang="nb-NO">
              <a:ea typeface="MS PGothic" charset="0"/>
            </a:endParaRPr>
          </a:p>
        </p:txBody>
      </p:sp>
      <p:sp>
        <p:nvSpPr>
          <p:cNvPr id="33795"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53B240C2-EE56-1C48-BAFA-C58025187010}" type="slidenum">
              <a:rPr lang="nb-NO" sz="1200">
                <a:solidFill>
                  <a:schemeClr val="tx1"/>
                </a:solidFill>
              </a:rPr>
              <a:pPr/>
              <a:t>26</a:t>
            </a:fld>
            <a:endParaRPr lang="nb-NO"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ssholder for lysbilde 1"/>
          <p:cNvSpPr>
            <a:spLocks noGrp="1" noRot="1" noChangeAspect="1" noTextEdit="1"/>
          </p:cNvSpPr>
          <p:nvPr>
            <p:ph type="sldImg"/>
          </p:nvPr>
        </p:nvSpPr>
        <p:spPr>
          <a:ln/>
        </p:spPr>
      </p:sp>
      <p:sp>
        <p:nvSpPr>
          <p:cNvPr id="19458"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S PGothic" pitchFamily="34" charset="-128"/>
                <a:cs typeface="MS PGothic" charset="0"/>
              </a:rPr>
              <a:t>Visit</a:t>
            </a:r>
            <a:r>
              <a:rPr lang="en-US" sz="1200" b="1" kern="1200" dirty="0" smtClean="0">
                <a:solidFill>
                  <a:schemeClr val="tx1"/>
                </a:solidFill>
                <a:effectLst/>
                <a:latin typeface="Arial" charset="0"/>
                <a:ea typeface="MS PGothic" pitchFamily="34" charset="-128"/>
                <a:cs typeface="MS PGothic" charset="0"/>
              </a:rPr>
              <a:t> Mack’s brewery </a:t>
            </a:r>
            <a:r>
              <a:rPr lang="en-US" sz="1200" kern="1200" dirty="0" smtClean="0">
                <a:solidFill>
                  <a:schemeClr val="tx1"/>
                </a:solidFill>
                <a:effectLst/>
                <a:latin typeface="Arial" charset="0"/>
                <a:ea typeface="MS PGothic" pitchFamily="34" charset="-128"/>
                <a:cs typeface="MS PGothic" charset="0"/>
              </a:rPr>
              <a:t>which was founded in 1877 and is the oldest pub in Tromsø. It is also the world’s northernmost brewery. Guests will be given a guided tour of the brewery. Visit ends with taste of local beer.</a:t>
            </a:r>
            <a:endParaRPr lang="nb-NO" sz="1200" kern="1200" dirty="0" smtClean="0">
              <a:solidFill>
                <a:schemeClr val="tx1"/>
              </a:solidFill>
              <a:effectLst/>
              <a:latin typeface="Arial" charset="0"/>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kern="1200" dirty="0" smtClean="0">
              <a:solidFill>
                <a:schemeClr val="tx1"/>
              </a:solidFill>
              <a:effectLst/>
              <a:latin typeface="Arial" charset="0"/>
              <a:ea typeface="MS PGothic" pitchFamily="34" charset="-128"/>
              <a:cs typeface="MS PGothic" charset="0"/>
            </a:endParaRPr>
          </a:p>
          <a:p>
            <a:r>
              <a:rPr lang="en-US" dirty="0" smtClean="0">
                <a:ea typeface="MS PGothic" charset="0"/>
              </a:rPr>
              <a:t>Tromsø </a:t>
            </a:r>
            <a:r>
              <a:rPr lang="en-US" dirty="0">
                <a:ea typeface="MS PGothic" charset="0"/>
              </a:rPr>
              <a:t>is </a:t>
            </a:r>
            <a:r>
              <a:rPr lang="en-US" dirty="0" smtClean="0">
                <a:ea typeface="MS PGothic" charset="0"/>
              </a:rPr>
              <a:t>also the </a:t>
            </a:r>
            <a:r>
              <a:rPr lang="en-US" dirty="0">
                <a:ea typeface="MS PGothic" charset="0"/>
              </a:rPr>
              <a:t>home to the world’s northernmost </a:t>
            </a:r>
            <a:endParaRPr lang="nb-NO" dirty="0">
              <a:ea typeface="MS PGothic" charset="0"/>
            </a:endParaRPr>
          </a:p>
          <a:p>
            <a:pPr marL="628650" lvl="1" indent="-171450">
              <a:buFont typeface="Arial" pitchFamily="34" charset="0"/>
              <a:buChar char="•"/>
            </a:pPr>
            <a:r>
              <a:rPr lang="en-US" dirty="0">
                <a:ea typeface="MS PGothic" charset="0"/>
              </a:rPr>
              <a:t>University</a:t>
            </a:r>
            <a:endParaRPr lang="nb-NO" dirty="0">
              <a:ea typeface="MS PGothic" charset="0"/>
            </a:endParaRPr>
          </a:p>
          <a:p>
            <a:pPr marL="628650" lvl="1" indent="-171450">
              <a:buFont typeface="Arial" pitchFamily="34" charset="0"/>
              <a:buChar char="•"/>
            </a:pPr>
            <a:r>
              <a:rPr lang="en-US" dirty="0">
                <a:ea typeface="MS PGothic" charset="0"/>
              </a:rPr>
              <a:t>Beer brewery</a:t>
            </a:r>
            <a:endParaRPr lang="nb-NO" dirty="0">
              <a:ea typeface="MS PGothic" charset="0"/>
            </a:endParaRPr>
          </a:p>
          <a:p>
            <a:pPr marL="628650" lvl="1" indent="-171450">
              <a:buFont typeface="Arial" pitchFamily="34" charset="0"/>
              <a:buChar char="•"/>
            </a:pPr>
            <a:r>
              <a:rPr lang="en-US" dirty="0">
                <a:ea typeface="MS PGothic" charset="0"/>
              </a:rPr>
              <a:t>Cathedral</a:t>
            </a:r>
            <a:endParaRPr lang="nb-NO" dirty="0">
              <a:ea typeface="MS PGothic" charset="0"/>
            </a:endParaRPr>
          </a:p>
          <a:p>
            <a:pPr marL="628650" lvl="1" indent="-171450">
              <a:buFont typeface="Arial" pitchFamily="34" charset="0"/>
              <a:buChar char="•"/>
            </a:pPr>
            <a:r>
              <a:rPr lang="en-US" dirty="0">
                <a:ea typeface="MS PGothic" charset="0"/>
              </a:rPr>
              <a:t>Glass blowing hut</a:t>
            </a:r>
            <a:endParaRPr lang="nb-NO" dirty="0">
              <a:ea typeface="MS PGothic" charset="0"/>
            </a:endParaRPr>
          </a:p>
          <a:p>
            <a:pPr marL="628650" lvl="1" indent="-171450">
              <a:buFont typeface="Arial" pitchFamily="34" charset="0"/>
              <a:buChar char="•"/>
            </a:pPr>
            <a:r>
              <a:rPr lang="en-US" dirty="0">
                <a:ea typeface="MS PGothic" charset="0"/>
              </a:rPr>
              <a:t>Botanical Garden</a:t>
            </a:r>
            <a:endParaRPr lang="nb-NO" dirty="0">
              <a:ea typeface="MS PGothic" charset="0"/>
            </a:endParaRPr>
          </a:p>
          <a:p>
            <a:endParaRPr lang="nb-NO" dirty="0">
              <a:ea typeface="MS PGothic" charset="0"/>
            </a:endParaRPr>
          </a:p>
        </p:txBody>
      </p:sp>
      <p:sp>
        <p:nvSpPr>
          <p:cNvPr id="19459"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48D3F1FB-DAEC-DD40-B29F-05E12E171782}" type="slidenum">
              <a:rPr lang="nb-NO" sz="1200">
                <a:solidFill>
                  <a:schemeClr val="tx1"/>
                </a:solidFill>
              </a:rPr>
              <a:pPr/>
              <a:t>27</a:t>
            </a:fld>
            <a:endParaRPr lang="nb-NO"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ssholder for lysbilde 1"/>
          <p:cNvSpPr>
            <a:spLocks noGrp="1" noRot="1" noChangeAspect="1" noTextEdit="1"/>
          </p:cNvSpPr>
          <p:nvPr>
            <p:ph type="sldImg"/>
          </p:nvPr>
        </p:nvSpPr>
        <p:spPr>
          <a:ln/>
        </p:spPr>
      </p:sp>
      <p:sp>
        <p:nvSpPr>
          <p:cNvPr id="2765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a typeface="MS PGothic" charset="0"/>
              </a:rPr>
              <a:t>In summer</a:t>
            </a:r>
            <a:r>
              <a:rPr lang="en-US" dirty="0">
                <a:ea typeface="MS PGothic" charset="0"/>
              </a:rPr>
              <a:t> hikers can choose between the easily accessible coastal range and the more challenging </a:t>
            </a:r>
            <a:r>
              <a:rPr lang="en-US" dirty="0" smtClean="0">
                <a:ea typeface="MS PGothic" charset="0"/>
              </a:rPr>
              <a:t>Alps at </a:t>
            </a:r>
            <a:r>
              <a:rPr lang="en-US" dirty="0" err="1" smtClean="0">
                <a:ea typeface="MS PGothic" charset="0"/>
              </a:rPr>
              <a:t>Senja</a:t>
            </a:r>
            <a:r>
              <a:rPr lang="en-US" dirty="0" smtClean="0">
                <a:ea typeface="MS PGothic" charset="0"/>
              </a:rPr>
              <a:t>. </a:t>
            </a:r>
            <a:r>
              <a:rPr lang="en-US" dirty="0">
                <a:ea typeface="MS PGothic" charset="0"/>
              </a:rPr>
              <a:t>Canoeing on tranquil forest rivers, wild bike rides down hillsides, kayaking on blank fjords or on the open sea, fishing trips late at night; the light makes you lively and energetic. </a:t>
            </a:r>
            <a:endParaRPr lang="nb-NO" dirty="0">
              <a:ea typeface="MS PGothic" charset="0"/>
            </a:endParaRPr>
          </a:p>
          <a:p>
            <a:endParaRPr lang="nb-NO" dirty="0">
              <a:ea typeface="MS PGothic" charset="0"/>
            </a:endParaRPr>
          </a:p>
        </p:txBody>
      </p:sp>
      <p:sp>
        <p:nvSpPr>
          <p:cNvPr id="27651"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3F307DB2-6714-3C43-AA58-4DF3E4724E21}" type="slidenum">
              <a:rPr lang="nb-NO" sz="1200">
                <a:solidFill>
                  <a:schemeClr val="tx1"/>
                </a:solidFill>
              </a:rPr>
              <a:pPr/>
              <a:t>29</a:t>
            </a:fld>
            <a:endParaRPr lang="nb-NO"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lassholder for lysbilde 1"/>
          <p:cNvSpPr>
            <a:spLocks noGrp="1" noRot="1" noChangeAspect="1"/>
          </p:cNvSpPr>
          <p:nvPr>
            <p:ph type="sldImg"/>
          </p:nvPr>
        </p:nvSpPr>
        <p:spPr>
          <a:ln/>
        </p:spPr>
      </p:sp>
      <p:sp>
        <p:nvSpPr>
          <p:cNvPr id="7270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S PGothic" pitchFamily="34" charset="-128"/>
                <a:cs typeface="MS PGothic" charset="0"/>
              </a:rPr>
              <a:t>Today, Tromsø is the capital of Norway’s high north, the home of 70.000 lively inhabitants living on the edge of the Arctic. The city is situated right between islands, fantastic fjords and dramatic mountain peaks. </a:t>
            </a:r>
          </a:p>
          <a:p>
            <a:endParaRPr lang="en-US" dirty="0">
              <a:ea typeface="MS PGothic" charset="0"/>
            </a:endParaRPr>
          </a:p>
          <a:p>
            <a:r>
              <a:rPr lang="en-US" dirty="0">
                <a:ea typeface="MS PGothic" charset="0"/>
              </a:rPr>
              <a:t>Situated at 69 degrees north, only 2000 km from the North Pole, visitors are amazed when learning that our city has hotels with international standard, busy cafés, restaurants with world class seafood, an active cultural life, a very active night life and captivating museums and art galleries</a:t>
            </a:r>
            <a:r>
              <a:rPr lang="en-US" dirty="0" smtClean="0">
                <a:ea typeface="MS PGothic" charset="0"/>
              </a:rPr>
              <a:t>.</a:t>
            </a:r>
          </a:p>
          <a:p>
            <a:endParaRPr lang="en-US" dirty="0" smtClean="0">
              <a:ea typeface="MS PGothic" charset="0"/>
            </a:endParaRPr>
          </a:p>
          <a:p>
            <a:r>
              <a:rPr lang="en-US" sz="1200" kern="1200" dirty="0" smtClean="0">
                <a:solidFill>
                  <a:schemeClr val="tx1"/>
                </a:solidFill>
                <a:effectLst/>
                <a:latin typeface="Arial" charset="0"/>
                <a:ea typeface="MS PGothic" pitchFamily="34" charset="-128"/>
                <a:cs typeface="MS PGothic" charset="0"/>
              </a:rPr>
              <a:t>Over the years, feedback from visitors describes the arctic adventure in Tromsø as a warm, exciting life-time memory. </a:t>
            </a:r>
            <a:endParaRPr lang="nb-NO" dirty="0">
              <a:ea typeface="MS PGothic" charset="0"/>
            </a:endParaRPr>
          </a:p>
        </p:txBody>
      </p:sp>
      <p:sp>
        <p:nvSpPr>
          <p:cNvPr id="7270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CE55AEB9-34B8-304F-B192-A8E8BF9D0F3F}" type="slidenum">
              <a:rPr lang="nb-NO" sz="1200">
                <a:solidFill>
                  <a:schemeClr val="tx1"/>
                </a:solidFill>
              </a:rPr>
              <a:pPr/>
              <a:t>2</a:t>
            </a:fld>
            <a:endParaRPr lang="nb-NO" sz="1200" dirty="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ssholder for lysbilde 1"/>
          <p:cNvSpPr>
            <a:spLocks noGrp="1" noRot="1" noChangeAspect="1" noTextEdit="1"/>
          </p:cNvSpPr>
          <p:nvPr>
            <p:ph type="sldImg"/>
          </p:nvPr>
        </p:nvSpPr>
        <p:spPr>
          <a:ln/>
        </p:spPr>
      </p:sp>
      <p:sp>
        <p:nvSpPr>
          <p:cNvPr id="4710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For those seeking off-piste Adventures, </a:t>
            </a:r>
            <a:r>
              <a:rPr lang="en-US" dirty="0" err="1" smtClean="0">
                <a:ea typeface="MS PGothic" charset="0"/>
              </a:rPr>
              <a:t>Senja</a:t>
            </a:r>
            <a:r>
              <a:rPr lang="en-US" dirty="0" smtClean="0">
                <a:ea typeface="MS PGothic" charset="0"/>
              </a:rPr>
              <a:t> has </a:t>
            </a:r>
            <a:r>
              <a:rPr lang="en-US" dirty="0">
                <a:ea typeface="MS PGothic" charset="0"/>
              </a:rPr>
              <a:t>lots to offer. </a:t>
            </a:r>
            <a:r>
              <a:rPr lang="en-US" b="0" dirty="0">
                <a:ea typeface="MS PGothic" charset="0"/>
              </a:rPr>
              <a:t>The </a:t>
            </a:r>
            <a:r>
              <a:rPr lang="en-US" b="0" dirty="0" smtClean="0">
                <a:ea typeface="MS PGothic" charset="0"/>
              </a:rPr>
              <a:t>area</a:t>
            </a:r>
            <a:r>
              <a:rPr lang="en-US" b="0" baseline="0" dirty="0" smtClean="0">
                <a:ea typeface="MS PGothic" charset="0"/>
              </a:rPr>
              <a:t> </a:t>
            </a:r>
            <a:r>
              <a:rPr lang="en-US" b="0" dirty="0" smtClean="0">
                <a:ea typeface="MS PGothic" charset="0"/>
              </a:rPr>
              <a:t>is </a:t>
            </a:r>
            <a:r>
              <a:rPr lang="en-US" dirty="0" smtClean="0">
                <a:ea typeface="MS PGothic" charset="0"/>
              </a:rPr>
              <a:t>very </a:t>
            </a:r>
            <a:r>
              <a:rPr lang="en-US" dirty="0">
                <a:ea typeface="MS PGothic" charset="0"/>
              </a:rPr>
              <a:t>popular among extreme skiers, but there are mountains suitable for intermediate back-country skiers too</a:t>
            </a:r>
            <a:r>
              <a:rPr lang="en-US" dirty="0" smtClean="0">
                <a:ea typeface="MS PGothic" charset="0"/>
              </a:rPr>
              <a:t>.</a:t>
            </a:r>
          </a:p>
          <a:p>
            <a:endParaRPr lang="nb-NO" dirty="0">
              <a:ea typeface="MS PGothic" charset="0"/>
            </a:endParaRPr>
          </a:p>
          <a:p>
            <a:endParaRPr lang="ja-JP" altLang="nb-NO" dirty="0">
              <a:ea typeface="MS PGothic" charset="0"/>
            </a:endParaRPr>
          </a:p>
        </p:txBody>
      </p:sp>
      <p:sp>
        <p:nvSpPr>
          <p:cNvPr id="4710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643FF7A3-B1C9-1749-AA07-265C8077007D}" type="slidenum">
              <a:rPr lang="nb-NO" sz="1200">
                <a:solidFill>
                  <a:schemeClr val="tx1"/>
                </a:solidFill>
              </a:rPr>
              <a:pPr/>
              <a:t>30</a:t>
            </a:fld>
            <a:endParaRPr lang="nb-NO"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ssholder for lysbilde 1"/>
          <p:cNvSpPr>
            <a:spLocks noGrp="1" noRot="1" noChangeAspect="1" noTextEdit="1"/>
          </p:cNvSpPr>
          <p:nvPr>
            <p:ph type="sldImg"/>
          </p:nvPr>
        </p:nvSpPr>
        <p:spPr>
          <a:ln/>
        </p:spPr>
      </p:sp>
      <p:sp>
        <p:nvSpPr>
          <p:cNvPr id="5325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Enjoy a </a:t>
            </a:r>
            <a:r>
              <a:rPr lang="en-US" b="1">
                <a:ea typeface="MS PGothic" charset="0"/>
              </a:rPr>
              <a:t>reindeer sleigh ride</a:t>
            </a:r>
            <a:r>
              <a:rPr lang="en-US">
                <a:ea typeface="MS PGothic" charset="0"/>
              </a:rPr>
              <a:t> through beautiful landscape passing </a:t>
            </a:r>
            <a:r>
              <a:rPr lang="en-GB">
                <a:ea typeface="MS PGothic" charset="0"/>
              </a:rPr>
              <a:t>majestic mountain peaks, valleys and deep blue fjords in Tamokdalen. Gu</a:t>
            </a:r>
            <a:r>
              <a:rPr lang="en-US">
                <a:ea typeface="MS PGothic" charset="0"/>
              </a:rPr>
              <a:t>ests will be given an introduction to the Sami culture and lunch is served inside a traditional Saami tent lavvu.</a:t>
            </a:r>
            <a:endParaRPr lang="nb-NO">
              <a:ea typeface="MS PGothic" charset="0"/>
            </a:endParaRPr>
          </a:p>
          <a:p>
            <a:endParaRPr lang="ja-JP" altLang="nb-NO">
              <a:ea typeface="MS PGothic" charset="0"/>
            </a:endParaRPr>
          </a:p>
        </p:txBody>
      </p:sp>
      <p:sp>
        <p:nvSpPr>
          <p:cNvPr id="53251"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06E3355D-2E16-DD48-98D2-B92B678D0859}" type="slidenum">
              <a:rPr lang="nb-NO" sz="1200">
                <a:solidFill>
                  <a:schemeClr val="tx1"/>
                </a:solidFill>
              </a:rPr>
              <a:pPr/>
              <a:t>32</a:t>
            </a:fld>
            <a:endParaRPr lang="nb-NO"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ssholder for lysbilde 1"/>
          <p:cNvSpPr>
            <a:spLocks noGrp="1" noRot="1" noChangeAspect="1" noTextEdit="1"/>
          </p:cNvSpPr>
          <p:nvPr>
            <p:ph type="sldImg"/>
          </p:nvPr>
        </p:nvSpPr>
        <p:spPr>
          <a:ln/>
        </p:spPr>
      </p:sp>
      <p:sp>
        <p:nvSpPr>
          <p:cNvPr id="55298"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Attend the </a:t>
            </a:r>
            <a:r>
              <a:rPr lang="en-US" b="1">
                <a:ea typeface="MS PGothic" charset="0"/>
              </a:rPr>
              <a:t>Tromsø International Film Festival</a:t>
            </a:r>
            <a:r>
              <a:rPr lang="en-US">
                <a:ea typeface="MS PGothic" charset="0"/>
              </a:rPr>
              <a:t> or </a:t>
            </a:r>
            <a:r>
              <a:rPr lang="en-US" b="1">
                <a:ea typeface="MS PGothic" charset="0"/>
              </a:rPr>
              <a:t>Northern Lights Festival</a:t>
            </a:r>
            <a:r>
              <a:rPr lang="en-US">
                <a:ea typeface="MS PGothic" charset="0"/>
              </a:rPr>
              <a:t>, both arranged in January.</a:t>
            </a:r>
            <a:endParaRPr lang="nb-NO">
              <a:ea typeface="MS PGothic" charset="0"/>
            </a:endParaRPr>
          </a:p>
          <a:p>
            <a:endParaRPr lang="nb-NO">
              <a:ea typeface="MS PGothic" charset="0"/>
            </a:endParaRPr>
          </a:p>
        </p:txBody>
      </p:sp>
      <p:sp>
        <p:nvSpPr>
          <p:cNvPr id="55299"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5B7ED6D9-0444-E24C-9BF6-237B1A717E6F}" type="slidenum">
              <a:rPr lang="nb-NO" sz="1200">
                <a:solidFill>
                  <a:schemeClr val="tx1"/>
                </a:solidFill>
              </a:rPr>
              <a:pPr/>
              <a:t>33</a:t>
            </a:fld>
            <a:endParaRPr lang="nb-NO"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ssholder for lysbilde 1"/>
          <p:cNvSpPr>
            <a:spLocks noGrp="1" noRot="1" noChangeAspect="1" noTextEdit="1"/>
          </p:cNvSpPr>
          <p:nvPr>
            <p:ph type="sldImg"/>
          </p:nvPr>
        </p:nvSpPr>
        <p:spPr>
          <a:ln/>
        </p:spPr>
      </p:sp>
      <p:sp>
        <p:nvSpPr>
          <p:cNvPr id="49154"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Try </a:t>
            </a:r>
            <a:r>
              <a:rPr lang="en-US" b="1">
                <a:ea typeface="MS PGothic" charset="0"/>
              </a:rPr>
              <a:t>dog sledding under the Northern Lights</a:t>
            </a:r>
            <a:r>
              <a:rPr lang="en-US">
                <a:ea typeface="MS PGothic" charset="0"/>
              </a:rPr>
              <a:t>! Drive a team of dogs yourself or ride on a sledge covered with warm reindeer skins and driven by an expert guide. </a:t>
            </a:r>
            <a:endParaRPr lang="nb-NO">
              <a:ea typeface="MS PGothic" charset="0"/>
            </a:endParaRPr>
          </a:p>
          <a:p>
            <a:endParaRPr lang="ja-JP" altLang="nb-NO">
              <a:ea typeface="MS PGothic" charset="0"/>
            </a:endParaRPr>
          </a:p>
        </p:txBody>
      </p:sp>
      <p:sp>
        <p:nvSpPr>
          <p:cNvPr id="49155"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53A13C97-8463-B14F-8680-9706D03E8EB4}" type="slidenum">
              <a:rPr lang="nb-NO" sz="1200">
                <a:solidFill>
                  <a:schemeClr val="tx1"/>
                </a:solidFill>
              </a:rPr>
              <a:pPr/>
              <a:t>34</a:t>
            </a:fld>
            <a:endParaRPr lang="nb-NO"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ssholder for lysbilde 1"/>
          <p:cNvSpPr>
            <a:spLocks noGrp="1" noRot="1" noChangeAspect="1" noTextEdit="1"/>
          </p:cNvSpPr>
          <p:nvPr>
            <p:ph type="sldImg"/>
          </p:nvPr>
        </p:nvSpPr>
        <p:spPr>
          <a:ln/>
        </p:spPr>
      </p:sp>
      <p:sp>
        <p:nvSpPr>
          <p:cNvPr id="2765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Arial" charset="0"/>
                <a:ea typeface="MS PGothic" pitchFamily="34" charset="-128"/>
                <a:cs typeface="MS PGothic" charset="0"/>
              </a:rPr>
              <a:t>A different meeting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Arial" charset="0"/>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MS PGothic" charset="0"/>
              </a:rPr>
              <a:t>Tromsø has for many years enjoyed a well-earned reputation as an excellent host city for conferences. The city’s hotels enjoy a high level of co-operation and, given the city’s compact nature, it is easy to host conference delegates at a mix of hotels.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S PGothic"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MS PGothic" charset="0"/>
              </a:rPr>
              <a:t>Tromsø is also an ideal place to add a social dimension with enjoyable, challenging, interesting and education activities, with a choice of everything from dog sledding or church concerts to boat trips. Competitive air travel and hotel prices in recent years have contributed to making Tromsø even more accessible. Experience shows that meetings or conferences hosted in the popular city of Tromsø attract a high attendance rate.</a:t>
            </a:r>
            <a:endParaRPr lang="nb-NO" sz="1200" kern="1200" dirty="0" smtClean="0">
              <a:solidFill>
                <a:schemeClr val="tx1"/>
              </a:solidFill>
              <a:effectLst/>
              <a:latin typeface="Arial" charset="0"/>
              <a:ea typeface="MS PGothic" pitchFamily="34" charset="-128"/>
              <a:cs typeface="MS PGothic" charset="0"/>
            </a:endParaRPr>
          </a:p>
          <a:p>
            <a:endParaRPr lang="nb-NO" dirty="0">
              <a:ea typeface="MS PGothic" charset="0"/>
            </a:endParaRPr>
          </a:p>
        </p:txBody>
      </p:sp>
      <p:sp>
        <p:nvSpPr>
          <p:cNvPr id="27651"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3F307DB2-6714-3C43-AA58-4DF3E4724E21}" type="slidenum">
              <a:rPr lang="nb-NO" sz="1200">
                <a:solidFill>
                  <a:schemeClr val="tx1"/>
                </a:solidFill>
              </a:rPr>
              <a:pPr/>
              <a:t>35</a:t>
            </a:fld>
            <a:endParaRPr lang="nb-NO" sz="120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ea typeface="MS PGothic" charset="0"/>
              </a:rPr>
              <a:t>Spectacular city for meetings!</a:t>
            </a:r>
            <a:endParaRPr lang="nb-NO" b="0" dirty="0" smtClean="0">
              <a:ea typeface="MS PGothic" charset="0"/>
            </a:endParaRPr>
          </a:p>
          <a:p>
            <a:endParaRPr lang="nb-NO"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37</a:t>
            </a:fld>
            <a:endParaRPr lang="nb-NO"/>
          </a:p>
        </p:txBody>
      </p:sp>
    </p:spTree>
    <p:extLst>
      <p:ext uri="{BB962C8B-B14F-4D97-AF65-F5344CB8AC3E}">
        <p14:creationId xmlns:p14="http://schemas.microsoft.com/office/powerpoint/2010/main" val="172865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ssholder for lysbilde 1"/>
          <p:cNvSpPr>
            <a:spLocks noGrp="1" noRot="1" noChangeAspect="1" noTextEdit="1"/>
          </p:cNvSpPr>
          <p:nvPr>
            <p:ph type="sldImg"/>
          </p:nvPr>
        </p:nvSpPr>
        <p:spPr>
          <a:ln/>
        </p:spPr>
      </p:sp>
      <p:sp>
        <p:nvSpPr>
          <p:cNvPr id="29698"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b="0" kern="1200" dirty="0" smtClean="0">
                <a:solidFill>
                  <a:schemeClr val="tx1"/>
                </a:solidFill>
                <a:effectLst/>
                <a:latin typeface="Arial" charset="0"/>
                <a:ea typeface="MS PGothic" pitchFamily="34" charset="-128"/>
                <a:cs typeface="MS PGothic" charset="0"/>
              </a:rPr>
              <a:t>Summer Tromsø – experiences in the Midnight Sun!</a:t>
            </a:r>
          </a:p>
          <a:p>
            <a:endParaRPr lang="en-US" sz="1200" b="0" kern="1200" dirty="0" smtClean="0">
              <a:solidFill>
                <a:schemeClr val="tx1"/>
              </a:solidFill>
              <a:effectLst/>
              <a:latin typeface="Arial" charset="0"/>
              <a:ea typeface="MS PGothic" pitchFamily="34" charset="-128"/>
              <a:cs typeface="MS PGothic" charset="0"/>
            </a:endParaRPr>
          </a:p>
          <a:p>
            <a:r>
              <a:rPr lang="en-US" sz="1200" kern="1200" dirty="0" smtClean="0">
                <a:solidFill>
                  <a:schemeClr val="tx1"/>
                </a:solidFill>
                <a:effectLst/>
                <a:latin typeface="Arial" charset="0"/>
                <a:ea typeface="MS PGothic" pitchFamily="34" charset="-128"/>
                <a:cs typeface="MS PGothic" charset="0"/>
              </a:rPr>
              <a:t>The situation above the Arctic Circle means Tromsø enjoys the Midnight Sun from May 20 to July 15 when the sun doesn`t set below the horizon. </a:t>
            </a:r>
          </a:p>
          <a:p>
            <a:endParaRPr lang="nb-NO" sz="1200" b="1" kern="1200" dirty="0" smtClean="0">
              <a:solidFill>
                <a:schemeClr val="tx1"/>
              </a:solidFill>
              <a:effectLst/>
              <a:latin typeface="Arial" charset="0"/>
              <a:ea typeface="MS PGothic" pitchFamily="34" charset="-128"/>
              <a:cs typeface="MS PGothic" charset="0"/>
            </a:endParaRPr>
          </a:p>
        </p:txBody>
      </p:sp>
      <p:sp>
        <p:nvSpPr>
          <p:cNvPr id="29699"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93ED7996-8EF4-3643-9F14-24B08244B8AE}" type="slidenum">
              <a:rPr lang="nb-NO" sz="1200">
                <a:solidFill>
                  <a:schemeClr val="tx1"/>
                </a:solidFill>
              </a:rPr>
              <a:pPr/>
              <a:t>7</a:t>
            </a:fld>
            <a:endParaRPr lang="nb-NO"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ssholder for lysbilde 1"/>
          <p:cNvSpPr>
            <a:spLocks noGrp="1" noRot="1" noChangeAspect="1" noTextEdit="1"/>
          </p:cNvSpPr>
          <p:nvPr>
            <p:ph type="sldImg"/>
          </p:nvPr>
        </p:nvSpPr>
        <p:spPr>
          <a:ln/>
        </p:spPr>
      </p:sp>
      <p:sp>
        <p:nvSpPr>
          <p:cNvPr id="35842"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Playing golf in the Midnight Sun on our own </a:t>
            </a:r>
            <a:r>
              <a:rPr lang="en-US" b="1" dirty="0">
                <a:ea typeface="MS PGothic" charset="0"/>
              </a:rPr>
              <a:t>18-hole golf course</a:t>
            </a:r>
            <a:r>
              <a:rPr lang="en-US" dirty="0">
                <a:ea typeface="MS PGothic" charset="0"/>
              </a:rPr>
              <a:t> is in itself a distinctive hole-in-one. </a:t>
            </a:r>
            <a:r>
              <a:rPr lang="en-US" dirty="0" smtClean="0">
                <a:ea typeface="MS PGothic" charset="0"/>
              </a:rPr>
              <a:t> </a:t>
            </a:r>
          </a:p>
          <a:p>
            <a:r>
              <a:rPr lang="en-US" dirty="0" smtClean="0">
                <a:ea typeface="MS PGothic" charset="0"/>
              </a:rPr>
              <a:t>Tromsø Golf</a:t>
            </a:r>
            <a:r>
              <a:rPr lang="en-US" baseline="0" dirty="0" smtClean="0">
                <a:ea typeface="MS PGothic" charset="0"/>
              </a:rPr>
              <a:t> course is situated 45 minutes by bus from Tromsø. </a:t>
            </a:r>
            <a:endParaRPr lang="nb-NO" dirty="0">
              <a:ea typeface="MS PGothic" charset="0"/>
            </a:endParaRPr>
          </a:p>
          <a:p>
            <a:endParaRPr lang="ja-JP" altLang="nb-NO" dirty="0">
              <a:ea typeface="MS PGothic" charset="0"/>
            </a:endParaRPr>
          </a:p>
        </p:txBody>
      </p:sp>
      <p:sp>
        <p:nvSpPr>
          <p:cNvPr id="35843"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D68B121D-83AD-B448-9D38-F2FA71D154AF}" type="slidenum">
              <a:rPr lang="nb-NO" sz="1200">
                <a:solidFill>
                  <a:schemeClr val="tx1"/>
                </a:solidFill>
              </a:rPr>
              <a:pPr/>
              <a:t>9</a:t>
            </a:fld>
            <a:endParaRPr lang="nb-NO"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ssholder for lysbilde 1"/>
          <p:cNvSpPr>
            <a:spLocks noGrp="1" noRot="1" noChangeAspect="1" noTextEdit="1"/>
          </p:cNvSpPr>
          <p:nvPr>
            <p:ph type="sldImg"/>
          </p:nvPr>
        </p:nvSpPr>
        <p:spPr>
          <a:ln/>
        </p:spPr>
      </p:sp>
      <p:sp>
        <p:nvSpPr>
          <p:cNvPr id="23554"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0" dirty="0" smtClean="0">
                <a:ea typeface="MS PGothic" charset="0"/>
              </a:rPr>
              <a:t>Enjoy a midnight concert in the </a:t>
            </a:r>
            <a:r>
              <a:rPr lang="en-US" b="1" noProof="0" dirty="0" smtClean="0">
                <a:ea typeface="MS PGothic" charset="0"/>
              </a:rPr>
              <a:t>Arctic Cathedral</a:t>
            </a:r>
            <a:r>
              <a:rPr lang="en-US" noProof="0" dirty="0" smtClean="0">
                <a:ea typeface="MS PGothic" charset="0"/>
              </a:rPr>
              <a:t>. </a:t>
            </a:r>
            <a:r>
              <a:rPr lang="en-US" noProof="0" dirty="0" err="1" smtClean="0">
                <a:ea typeface="MS PGothic" charset="0"/>
              </a:rPr>
              <a:t>Tromsø’s</a:t>
            </a:r>
            <a:r>
              <a:rPr lang="en-US" noProof="0" dirty="0" smtClean="0">
                <a:ea typeface="MS PGothic" charset="0"/>
              </a:rPr>
              <a:t> architectural landmark shines like a lighthouse in the Polar Night and sparkles in the Midnight Sun. The Arctic Cathedral was inspired by icebergs, fish racks and Sami tents, and sports the biggest stained glass window in Europe. Its organ is incredibly powerful and is shaped like the sails of a ship.</a:t>
            </a:r>
            <a:endParaRPr lang="en-US" noProof="0" dirty="0">
              <a:ea typeface="MS PGothic" charset="0"/>
            </a:endParaRPr>
          </a:p>
        </p:txBody>
      </p:sp>
      <p:sp>
        <p:nvSpPr>
          <p:cNvPr id="23555"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F51754FA-2FC2-DF45-BCCF-D2A6E3C72B65}" type="slidenum">
              <a:rPr lang="nb-NO" sz="1200">
                <a:solidFill>
                  <a:schemeClr val="tx1"/>
                </a:solidFill>
              </a:rPr>
              <a:pPr/>
              <a:t>11</a:t>
            </a:fld>
            <a:endParaRPr lang="nb-NO"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13</a:t>
            </a:fld>
            <a:endParaRPr lang="nb-NO"/>
          </a:p>
        </p:txBody>
      </p:sp>
    </p:spTree>
    <p:extLst>
      <p:ext uri="{BB962C8B-B14F-4D97-AF65-F5344CB8AC3E}">
        <p14:creationId xmlns:p14="http://schemas.microsoft.com/office/powerpoint/2010/main" val="21734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15</a:t>
            </a:fld>
            <a:endParaRPr lang="nb-NO"/>
          </a:p>
        </p:txBody>
      </p:sp>
    </p:spTree>
    <p:extLst>
      <p:ext uri="{BB962C8B-B14F-4D97-AF65-F5344CB8AC3E}">
        <p14:creationId xmlns:p14="http://schemas.microsoft.com/office/powerpoint/2010/main" val="406315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smtClean="0"/>
              <a:t>A special outdoor</a:t>
            </a:r>
            <a:r>
              <a:rPr lang="en-US" baseline="0" noProof="0" smtClean="0"/>
              <a:t> dining </a:t>
            </a:r>
            <a:endParaRPr lang="en-US" noProof="0"/>
          </a:p>
        </p:txBody>
      </p:sp>
      <p:sp>
        <p:nvSpPr>
          <p:cNvPr id="4" name="Plassholder for lysbildenummer 3"/>
          <p:cNvSpPr>
            <a:spLocks noGrp="1"/>
          </p:cNvSpPr>
          <p:nvPr>
            <p:ph type="sldNum" sz="quarter" idx="10"/>
          </p:nvPr>
        </p:nvSpPr>
        <p:spPr/>
        <p:txBody>
          <a:bodyPr/>
          <a:lstStyle/>
          <a:p>
            <a:pPr>
              <a:defRPr/>
            </a:pPr>
            <a:fld id="{D6A1ACBB-F4C4-E943-A511-777C606B39E1}" type="slidenum">
              <a:rPr lang="nb-NO" smtClean="0"/>
              <a:pPr>
                <a:defRPr/>
              </a:pPr>
              <a:t>17</a:t>
            </a:fld>
            <a:endParaRPr lang="nb-NO"/>
          </a:p>
        </p:txBody>
      </p:sp>
    </p:spTree>
    <p:extLst>
      <p:ext uri="{BB962C8B-B14F-4D97-AF65-F5344CB8AC3E}">
        <p14:creationId xmlns:p14="http://schemas.microsoft.com/office/powerpoint/2010/main" val="424554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ssholder for lysbilde 1"/>
          <p:cNvSpPr>
            <a:spLocks noGrp="1" noRot="1" noChangeAspect="1" noTextEdit="1"/>
          </p:cNvSpPr>
          <p:nvPr>
            <p:ph type="sldImg"/>
          </p:nvPr>
        </p:nvSpPr>
        <p:spPr>
          <a:ln/>
        </p:spPr>
      </p:sp>
      <p:sp>
        <p:nvSpPr>
          <p:cNvPr id="39938"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MS PGothic" charset="0"/>
              </a:rPr>
              <a:t>Polar Nights:</a:t>
            </a:r>
            <a:r>
              <a:rPr lang="en-US">
                <a:ea typeface="MS PGothic" charset="0"/>
              </a:rPr>
              <a:t> from November 21st to January 21</a:t>
            </a:r>
            <a:r>
              <a:rPr lang="en-US" baseline="30000">
                <a:ea typeface="MS PGothic" charset="0"/>
              </a:rPr>
              <a:t>st</a:t>
            </a:r>
            <a:r>
              <a:rPr lang="en-US">
                <a:ea typeface="MS PGothic" charset="0"/>
              </a:rPr>
              <a:t> the sun disappear under the horizon and we experience the polar nights</a:t>
            </a:r>
            <a:endParaRPr lang="nb-NO">
              <a:ea typeface="MS PGothic" charset="0"/>
            </a:endParaRPr>
          </a:p>
          <a:p>
            <a:endParaRPr lang="nb-NO">
              <a:ea typeface="MS PGothic" charset="0"/>
            </a:endParaRPr>
          </a:p>
        </p:txBody>
      </p:sp>
      <p:sp>
        <p:nvSpPr>
          <p:cNvPr id="39939"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333333"/>
                </a:solidFill>
                <a:latin typeface="Arial" charset="0"/>
                <a:ea typeface="MS PGothic" charset="0"/>
                <a:cs typeface="MS PGothic" charset="0"/>
              </a:defRPr>
            </a:lvl1pPr>
            <a:lvl2pPr marL="742950" indent="-285750" eaLnBrk="0" hangingPunct="0">
              <a:defRPr sz="3000">
                <a:solidFill>
                  <a:srgbClr val="333333"/>
                </a:solidFill>
                <a:latin typeface="Arial" charset="0"/>
                <a:ea typeface="MS PGothic" charset="0"/>
                <a:cs typeface="MS PGothic" charset="0"/>
              </a:defRPr>
            </a:lvl2pPr>
            <a:lvl3pPr marL="1143000" indent="-228600" eaLnBrk="0" hangingPunct="0">
              <a:defRPr sz="3000">
                <a:solidFill>
                  <a:srgbClr val="333333"/>
                </a:solidFill>
                <a:latin typeface="Arial" charset="0"/>
                <a:ea typeface="MS PGothic" charset="0"/>
                <a:cs typeface="MS PGothic" charset="0"/>
              </a:defRPr>
            </a:lvl3pPr>
            <a:lvl4pPr marL="1600200" indent="-228600" eaLnBrk="0" hangingPunct="0">
              <a:defRPr sz="3000">
                <a:solidFill>
                  <a:srgbClr val="333333"/>
                </a:solidFill>
                <a:latin typeface="Arial" charset="0"/>
                <a:ea typeface="MS PGothic" charset="0"/>
                <a:cs typeface="MS PGothic" charset="0"/>
              </a:defRPr>
            </a:lvl4pPr>
            <a:lvl5pPr marL="2057400" indent="-228600" eaLnBrk="0" hangingPunct="0">
              <a:defRPr sz="3000">
                <a:solidFill>
                  <a:srgbClr val="333333"/>
                </a:solidFill>
                <a:latin typeface="Arial" charset="0"/>
                <a:ea typeface="MS PGothic" charset="0"/>
                <a:cs typeface="MS PGothic" charset="0"/>
              </a:defRPr>
            </a:lvl5pPr>
            <a:lvl6pPr marL="2514600" indent="-228600" eaLnBrk="0" fontAlgn="base" hangingPunct="0">
              <a:spcBef>
                <a:spcPct val="0"/>
              </a:spcBef>
              <a:spcAft>
                <a:spcPct val="0"/>
              </a:spcAft>
              <a:defRPr sz="3000">
                <a:solidFill>
                  <a:srgbClr val="333333"/>
                </a:solidFill>
                <a:latin typeface="Arial" charset="0"/>
                <a:ea typeface="MS PGothic" charset="0"/>
                <a:cs typeface="MS PGothic" charset="0"/>
              </a:defRPr>
            </a:lvl6pPr>
            <a:lvl7pPr marL="2971800" indent="-228600" eaLnBrk="0" fontAlgn="base" hangingPunct="0">
              <a:spcBef>
                <a:spcPct val="0"/>
              </a:spcBef>
              <a:spcAft>
                <a:spcPct val="0"/>
              </a:spcAft>
              <a:defRPr sz="3000">
                <a:solidFill>
                  <a:srgbClr val="333333"/>
                </a:solidFill>
                <a:latin typeface="Arial" charset="0"/>
                <a:ea typeface="MS PGothic" charset="0"/>
                <a:cs typeface="MS PGothic" charset="0"/>
              </a:defRPr>
            </a:lvl7pPr>
            <a:lvl8pPr marL="3429000" indent="-228600" eaLnBrk="0" fontAlgn="base" hangingPunct="0">
              <a:spcBef>
                <a:spcPct val="0"/>
              </a:spcBef>
              <a:spcAft>
                <a:spcPct val="0"/>
              </a:spcAft>
              <a:defRPr sz="3000">
                <a:solidFill>
                  <a:srgbClr val="333333"/>
                </a:solidFill>
                <a:latin typeface="Arial" charset="0"/>
                <a:ea typeface="MS PGothic" charset="0"/>
                <a:cs typeface="MS PGothic" charset="0"/>
              </a:defRPr>
            </a:lvl8pPr>
            <a:lvl9pPr marL="3886200" indent="-228600" eaLnBrk="0" fontAlgn="base" hangingPunct="0">
              <a:spcBef>
                <a:spcPct val="0"/>
              </a:spcBef>
              <a:spcAft>
                <a:spcPct val="0"/>
              </a:spcAft>
              <a:defRPr sz="3000">
                <a:solidFill>
                  <a:srgbClr val="333333"/>
                </a:solidFill>
                <a:latin typeface="Arial" charset="0"/>
                <a:ea typeface="MS PGothic" charset="0"/>
                <a:cs typeface="MS PGothic" charset="0"/>
              </a:defRPr>
            </a:lvl9pPr>
          </a:lstStyle>
          <a:p>
            <a:fld id="{317BA831-6F25-2345-8503-BB215C05BEAD}" type="slidenum">
              <a:rPr lang="nb-NO" sz="1200">
                <a:solidFill>
                  <a:schemeClr val="tx1"/>
                </a:solidFill>
              </a:rPr>
              <a:pPr/>
              <a:t>18</a:t>
            </a:fld>
            <a:endParaRPr lang="nb-NO"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71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65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54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sz="4000"/>
            </a:lvl1pPr>
          </a:lstStyle>
          <a:p>
            <a:r>
              <a:rPr lang="nb-NO" dirty="0" smtClean="0"/>
              <a:t>Klikk for å redigere tittelstil</a:t>
            </a:r>
            <a:endParaRPr lang="nb-NO" dirty="0"/>
          </a:p>
        </p:txBody>
      </p:sp>
    </p:spTree>
    <p:extLst>
      <p:ext uri="{BB962C8B-B14F-4D97-AF65-F5344CB8AC3E}">
        <p14:creationId xmlns:p14="http://schemas.microsoft.com/office/powerpoint/2010/main" val="158006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ørsteside_bla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romso_PP-3.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298575"/>
          </a:xfrm>
        </p:spPr>
        <p:txBody>
          <a:bodyPr anchor="b"/>
          <a:lstStyle>
            <a:lvl1pPr algn="l">
              <a:defRPr b="1" i="0" cap="all">
                <a:solidFill>
                  <a:schemeClr val="bg1"/>
                </a:solidFill>
                <a:latin typeface="Calibri"/>
                <a:cs typeface="Calibri"/>
              </a:defRPr>
            </a:lvl1pPr>
          </a:lstStyle>
          <a:p>
            <a:r>
              <a:rPr lang="nb-NO" smtClean="0"/>
              <a:t>Klikk for å redigere tittelstil</a:t>
            </a:r>
            <a:endParaRPr lang="nb-NO" dirty="0"/>
          </a:p>
        </p:txBody>
      </p:sp>
      <p:sp>
        <p:nvSpPr>
          <p:cNvPr id="3" name="Subtitle 2"/>
          <p:cNvSpPr>
            <a:spLocks noGrp="1"/>
          </p:cNvSpPr>
          <p:nvPr>
            <p:ph type="subTitle" idx="1"/>
          </p:nvPr>
        </p:nvSpPr>
        <p:spPr>
          <a:xfrm>
            <a:off x="685800" y="3581400"/>
            <a:ext cx="6400800" cy="1600200"/>
          </a:xfrm>
        </p:spPr>
        <p:txBody>
          <a:bodyPr>
            <a:normAutofit/>
          </a:bodyPr>
          <a:lstStyle>
            <a:lvl1pPr marL="0" indent="0" algn="l">
              <a:buNone/>
              <a:defRPr sz="2000" b="0" i="0">
                <a:solidFill>
                  <a:schemeClr val="accent5"/>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371829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side_black">
    <p:spTree>
      <p:nvGrpSpPr>
        <p:cNvPr id="1" name=""/>
        <p:cNvGrpSpPr/>
        <p:nvPr/>
      </p:nvGrpSpPr>
      <p:grpSpPr>
        <a:xfrm>
          <a:off x="0" y="0"/>
          <a:ext cx="0" cy="0"/>
          <a:chOff x="0" y="0"/>
          <a:chExt cx="0" cy="0"/>
        </a:xfrm>
      </p:grpSpPr>
      <p:pic>
        <p:nvPicPr>
          <p:cNvPr id="4" name="Picture 6" descr="Tromso_PP-3.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09600"/>
            <a:ext cx="8077200" cy="762000"/>
          </a:xfrm>
        </p:spPr>
        <p:txBody>
          <a:bodyPr anchor="b">
            <a:normAutofit/>
          </a:bodyPr>
          <a:lstStyle>
            <a:lvl1pPr algn="l">
              <a:defRPr sz="4000" b="1" i="0" cap="all">
                <a:solidFill>
                  <a:schemeClr val="accent6"/>
                </a:solidFill>
                <a:latin typeface="Calibri"/>
                <a:cs typeface="Calibri"/>
              </a:defRPr>
            </a:lvl1pPr>
          </a:lstStyle>
          <a:p>
            <a:r>
              <a:rPr lang="nb-NO" smtClean="0"/>
              <a:t>Klikk for å redigere tittelstil</a:t>
            </a:r>
            <a:endParaRPr lang="nb-NO" dirty="0"/>
          </a:p>
        </p:txBody>
      </p:sp>
      <p:sp>
        <p:nvSpPr>
          <p:cNvPr id="3" name="Content Placeholder 2"/>
          <p:cNvSpPr>
            <a:spLocks noGrp="1"/>
          </p:cNvSpPr>
          <p:nvPr>
            <p:ph idx="1"/>
          </p:nvPr>
        </p:nvSpPr>
        <p:spPr>
          <a:xfrm>
            <a:off x="609600" y="1600200"/>
            <a:ext cx="8077200" cy="3886461"/>
          </a:xfrm>
        </p:spPr>
        <p:txBody>
          <a:bodyPr/>
          <a:lstStyle>
            <a:lvl1pPr>
              <a:defRPr sz="2800" b="0" i="0">
                <a:solidFill>
                  <a:schemeClr val="tx1">
                    <a:lumMod val="75000"/>
                    <a:lumOff val="25000"/>
                  </a:schemeClr>
                </a:solidFill>
                <a:latin typeface="Calibri"/>
                <a:cs typeface="Calibri"/>
              </a:defRPr>
            </a:lvl1pPr>
            <a:lvl2pPr>
              <a:defRPr sz="2400" b="0" i="0">
                <a:solidFill>
                  <a:schemeClr val="tx1">
                    <a:lumMod val="75000"/>
                    <a:lumOff val="25000"/>
                  </a:schemeClr>
                </a:solidFill>
                <a:latin typeface="Calibri"/>
                <a:cs typeface="Calibri"/>
              </a:defRPr>
            </a:lvl2pPr>
            <a:lvl3pPr>
              <a:defRPr sz="2000" b="0" i="0">
                <a:solidFill>
                  <a:schemeClr val="tx1">
                    <a:lumMod val="75000"/>
                    <a:lumOff val="25000"/>
                  </a:schemeClr>
                </a:solidFill>
                <a:latin typeface="Calibri"/>
                <a:cs typeface="Calibri"/>
              </a:defRPr>
            </a:lvl3pPr>
            <a:lvl4pPr>
              <a:defRPr sz="1800" b="0" i="0">
                <a:solidFill>
                  <a:schemeClr val="tx1">
                    <a:lumMod val="75000"/>
                    <a:lumOff val="25000"/>
                  </a:schemeClr>
                </a:solidFill>
                <a:latin typeface="Calibri"/>
                <a:cs typeface="Calibri"/>
              </a:defRPr>
            </a:lvl4pPr>
            <a:lvl5pPr>
              <a:defRPr sz="1800" b="0" i="0">
                <a:solidFill>
                  <a:schemeClr val="tx1">
                    <a:lumMod val="75000"/>
                    <a:lumOff val="25000"/>
                  </a:schemeClr>
                </a:solidFill>
                <a:latin typeface="Calibri"/>
                <a:cs typeface="Calibri"/>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68877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 og Bilde_black">
    <p:spTree>
      <p:nvGrpSpPr>
        <p:cNvPr id="1" name=""/>
        <p:cNvGrpSpPr/>
        <p:nvPr/>
      </p:nvGrpSpPr>
      <p:grpSpPr>
        <a:xfrm>
          <a:off x="0" y="0"/>
          <a:ext cx="0" cy="0"/>
          <a:chOff x="0" y="0"/>
          <a:chExt cx="0" cy="0"/>
        </a:xfrm>
      </p:grpSpPr>
      <p:pic>
        <p:nvPicPr>
          <p:cNvPr id="5" name="Picture 6" descr="Tromso_PP-3.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648200" y="1600200"/>
            <a:ext cx="4038600" cy="3886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 bildet til plassholderen eller klikk ikonet for å legge til</a:t>
            </a:r>
            <a:endParaRPr lang="nb-NO" noProof="0" dirty="0" smtClean="0"/>
          </a:p>
        </p:txBody>
      </p:sp>
      <p:sp>
        <p:nvSpPr>
          <p:cNvPr id="10" name="Content Placeholder 2"/>
          <p:cNvSpPr>
            <a:spLocks noGrp="1"/>
          </p:cNvSpPr>
          <p:nvPr>
            <p:ph idx="10"/>
          </p:nvPr>
        </p:nvSpPr>
        <p:spPr>
          <a:xfrm>
            <a:off x="609600" y="1600200"/>
            <a:ext cx="3657600" cy="3886461"/>
          </a:xfrm>
        </p:spPr>
        <p:txBody>
          <a:bodyPr/>
          <a:lstStyle>
            <a:lvl1pPr>
              <a:defRPr sz="2800" b="0" i="0">
                <a:solidFill>
                  <a:srgbClr val="404040"/>
                </a:solidFill>
                <a:latin typeface="Calibri"/>
                <a:cs typeface="Calibri"/>
              </a:defRPr>
            </a:lvl1pPr>
            <a:lvl2pPr>
              <a:defRPr sz="2400" b="0" i="0">
                <a:solidFill>
                  <a:srgbClr val="404040"/>
                </a:solidFill>
                <a:latin typeface="Calibri"/>
                <a:cs typeface="Calibri"/>
              </a:defRPr>
            </a:lvl2pPr>
            <a:lvl3pPr>
              <a:defRPr sz="2000" b="0" i="0">
                <a:solidFill>
                  <a:srgbClr val="404040"/>
                </a:solidFill>
                <a:latin typeface="Calibri"/>
                <a:cs typeface="Calibri"/>
              </a:defRPr>
            </a:lvl3pPr>
            <a:lvl4pPr>
              <a:defRPr sz="1800" b="0" i="0">
                <a:solidFill>
                  <a:srgbClr val="404040"/>
                </a:solidFill>
                <a:latin typeface="Calibri"/>
                <a:cs typeface="Calibri"/>
              </a:defRPr>
            </a:lvl4pPr>
            <a:lvl5pPr>
              <a:defRPr sz="1800" b="0" i="0">
                <a:solidFill>
                  <a:srgbClr val="404040"/>
                </a:solidFill>
                <a:latin typeface="Calibri"/>
                <a:cs typeface="Calibri"/>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Title 1"/>
          <p:cNvSpPr>
            <a:spLocks noGrp="1"/>
          </p:cNvSpPr>
          <p:nvPr>
            <p:ph type="title"/>
          </p:nvPr>
        </p:nvSpPr>
        <p:spPr>
          <a:xfrm>
            <a:off x="609600" y="609600"/>
            <a:ext cx="8077200" cy="762000"/>
          </a:xfrm>
        </p:spPr>
        <p:txBody>
          <a:bodyPr anchor="b">
            <a:normAutofit/>
          </a:bodyPr>
          <a:lstStyle>
            <a:lvl1pPr algn="l">
              <a:defRPr sz="4000" b="1" i="0" cap="all">
                <a:solidFill>
                  <a:schemeClr val="accent6"/>
                </a:solidFill>
                <a:latin typeface="Calibri"/>
                <a:cs typeface="Calibri"/>
              </a:defRPr>
            </a:lvl1pPr>
          </a:lstStyle>
          <a:p>
            <a:r>
              <a:rPr lang="nb-NO" smtClean="0"/>
              <a:t>Klikk for å redigere tittelstil</a:t>
            </a:r>
            <a:endParaRPr lang="nb-NO" dirty="0"/>
          </a:p>
        </p:txBody>
      </p:sp>
    </p:spTree>
    <p:extLst>
      <p:ext uri="{BB962C8B-B14F-4D97-AF65-F5344CB8AC3E}">
        <p14:creationId xmlns:p14="http://schemas.microsoft.com/office/powerpoint/2010/main" val="358166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istikk / bilde Black">
    <p:spTree>
      <p:nvGrpSpPr>
        <p:cNvPr id="1" name=""/>
        <p:cNvGrpSpPr/>
        <p:nvPr/>
      </p:nvGrpSpPr>
      <p:grpSpPr>
        <a:xfrm>
          <a:off x="0" y="0"/>
          <a:ext cx="0" cy="0"/>
          <a:chOff x="0" y="0"/>
          <a:chExt cx="0" cy="0"/>
        </a:xfrm>
      </p:grpSpPr>
      <p:pic>
        <p:nvPicPr>
          <p:cNvPr id="4" name="Picture 6" descr="Tromso_PP-3.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609600" y="838199"/>
            <a:ext cx="8077200" cy="46482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 bildet til plassholderen eller klikk ikonet for å legge til</a:t>
            </a:r>
            <a:endParaRPr lang="nb-NO" noProof="0" dirty="0" smtClean="0"/>
          </a:p>
        </p:txBody>
      </p:sp>
    </p:spTree>
    <p:extLst>
      <p:ext uri="{BB962C8B-B14F-4D97-AF65-F5344CB8AC3E}">
        <p14:creationId xmlns:p14="http://schemas.microsoft.com/office/powerpoint/2010/main" val="273050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bilde Black">
    <p:spTree>
      <p:nvGrpSpPr>
        <p:cNvPr id="1" name=""/>
        <p:cNvGrpSpPr/>
        <p:nvPr/>
      </p:nvGrpSpPr>
      <p:grpSpPr>
        <a:xfrm>
          <a:off x="0" y="0"/>
          <a:ext cx="0" cy="0"/>
          <a:chOff x="0" y="0"/>
          <a:chExt cx="0" cy="0"/>
        </a:xfrm>
      </p:grpSpPr>
      <p:pic>
        <p:nvPicPr>
          <p:cNvPr id="4" name="Picture 6" descr="Tromso_PP-3.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0" y="0"/>
            <a:ext cx="9144000" cy="685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 bildet til plassholderen eller klikk ikonet for å legge til</a:t>
            </a:r>
          </a:p>
        </p:txBody>
      </p:sp>
    </p:spTree>
    <p:extLst>
      <p:ext uri="{BB962C8B-B14F-4D97-AF65-F5344CB8AC3E}">
        <p14:creationId xmlns:p14="http://schemas.microsoft.com/office/powerpoint/2010/main" val="61986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å Black">
    <p:bg>
      <p:bgPr>
        <a:solidFill>
          <a:schemeClr val="accent5"/>
        </a:solidFill>
        <a:effectLst/>
      </p:bgPr>
    </p:bg>
    <p:spTree>
      <p:nvGrpSpPr>
        <p:cNvPr id="1" name=""/>
        <p:cNvGrpSpPr/>
        <p:nvPr/>
      </p:nvGrpSpPr>
      <p:grpSpPr>
        <a:xfrm>
          <a:off x="0" y="0"/>
          <a:ext cx="0" cy="0"/>
          <a:chOff x="0" y="0"/>
          <a:chExt cx="0" cy="0"/>
        </a:xfrm>
      </p:grpSpPr>
      <p:pic>
        <p:nvPicPr>
          <p:cNvPr id="3" name="Picture 6" descr="Tromso_PP-3.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298575"/>
          </a:xfrm>
        </p:spPr>
        <p:txBody>
          <a:bodyPr anchor="b"/>
          <a:lstStyle>
            <a:lvl1pPr algn="l">
              <a:defRPr b="1" i="0" cap="all">
                <a:solidFill>
                  <a:srgbClr val="FFFFFF"/>
                </a:solidFill>
                <a:latin typeface="Calibri"/>
                <a:cs typeface="Calibri"/>
              </a:defRPr>
            </a:lvl1pPr>
          </a:lstStyle>
          <a:p>
            <a:r>
              <a:rPr lang="nb-NO" smtClean="0"/>
              <a:t>Klikk for å redigere tittelstil</a:t>
            </a:r>
            <a:endParaRPr lang="nb-NO" dirty="0"/>
          </a:p>
        </p:txBody>
      </p:sp>
      <p:sp>
        <p:nvSpPr>
          <p:cNvPr id="4" name="Date Placeholder 3"/>
          <p:cNvSpPr>
            <a:spLocks noGrp="1"/>
          </p:cNvSpPr>
          <p:nvPr>
            <p:ph type="dt" sz="half" idx="10"/>
          </p:nvPr>
        </p:nvSpPr>
        <p:spPr/>
        <p:txBody>
          <a:bodyPr/>
          <a:lstStyle>
            <a:lvl1pPr>
              <a:defRPr smtClean="0"/>
            </a:lvl1pPr>
          </a:lstStyle>
          <a:p>
            <a:pPr>
              <a:defRPr/>
            </a:pPr>
            <a:fld id="{E1F2E2C4-3838-6646-B41B-6539782C7290}" type="datetime1">
              <a:rPr lang="nb-NO"/>
              <a:pPr>
                <a:defRPr/>
              </a:pPr>
              <a:t>07.06.2013</a:t>
            </a:fld>
            <a:endParaRPr lang="nb-NO"/>
          </a:p>
        </p:txBody>
      </p:sp>
      <p:sp>
        <p:nvSpPr>
          <p:cNvPr id="5" name="Footer Placeholder 4"/>
          <p:cNvSpPr>
            <a:spLocks noGrp="1"/>
          </p:cNvSpPr>
          <p:nvPr>
            <p:ph type="ftr" sz="quarter" idx="11"/>
          </p:nvPr>
        </p:nvSpPr>
        <p:spPr/>
        <p:txBody>
          <a:bodyPr/>
          <a:lstStyle>
            <a:lvl1pPr>
              <a:defRPr smtClean="0"/>
            </a:lvl1pPr>
          </a:lstStyle>
          <a:p>
            <a:pPr>
              <a:defRPr/>
            </a:pPr>
            <a:endParaRPr lang="nb-NO"/>
          </a:p>
        </p:txBody>
      </p:sp>
      <p:sp>
        <p:nvSpPr>
          <p:cNvPr id="6" name="Slide Number Placeholder 5"/>
          <p:cNvSpPr>
            <a:spLocks noGrp="1"/>
          </p:cNvSpPr>
          <p:nvPr>
            <p:ph type="sldNum" sz="quarter" idx="12"/>
          </p:nvPr>
        </p:nvSpPr>
        <p:spPr/>
        <p:txBody>
          <a:bodyPr/>
          <a:lstStyle>
            <a:lvl1pPr>
              <a:defRPr smtClean="0"/>
            </a:lvl1pPr>
          </a:lstStyle>
          <a:p>
            <a:pPr>
              <a:defRPr/>
            </a:pPr>
            <a:fld id="{B1B45AD4-E6D8-1B46-8951-854E47B0115C}" type="slidenum">
              <a:rPr lang="nb-NO"/>
              <a:pPr>
                <a:defRPr/>
              </a:pPr>
              <a:t>‹#›</a:t>
            </a:fld>
            <a:endParaRPr lang="nb-NO"/>
          </a:p>
        </p:txBody>
      </p:sp>
    </p:spTree>
    <p:extLst>
      <p:ext uri="{BB962C8B-B14F-4D97-AF65-F5344CB8AC3E}">
        <p14:creationId xmlns:p14="http://schemas.microsoft.com/office/powerpoint/2010/main" val="187003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ålill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6" descr="Tromso_PP-3.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2130425"/>
            <a:ext cx="7772400" cy="1298575"/>
          </a:xfrm>
        </p:spPr>
        <p:txBody>
          <a:bodyPr anchor="b"/>
          <a:lstStyle>
            <a:lvl1pPr algn="l">
              <a:defRPr b="1" i="0" cap="all">
                <a:solidFill>
                  <a:srgbClr val="FFFFFF"/>
                </a:solidFill>
                <a:latin typeface="Calibri"/>
                <a:cs typeface="Calibri"/>
              </a:defRPr>
            </a:lvl1pPr>
          </a:lstStyle>
          <a:p>
            <a:r>
              <a:rPr lang="nb-NO" smtClean="0"/>
              <a:t>Klikk for å redigere tittelstil</a:t>
            </a:r>
            <a:endParaRPr lang="nb-NO" dirty="0"/>
          </a:p>
        </p:txBody>
      </p:sp>
      <p:sp>
        <p:nvSpPr>
          <p:cNvPr id="4" name="Date Placeholder 3"/>
          <p:cNvSpPr>
            <a:spLocks noGrp="1"/>
          </p:cNvSpPr>
          <p:nvPr>
            <p:ph type="dt" sz="half" idx="10"/>
          </p:nvPr>
        </p:nvSpPr>
        <p:spPr/>
        <p:txBody>
          <a:bodyPr/>
          <a:lstStyle>
            <a:lvl1pPr>
              <a:defRPr smtClean="0"/>
            </a:lvl1pPr>
          </a:lstStyle>
          <a:p>
            <a:pPr>
              <a:defRPr/>
            </a:pPr>
            <a:fld id="{4C51A499-63F7-3341-9FAE-825B78F2E503}" type="datetime1">
              <a:rPr lang="nb-NO"/>
              <a:pPr>
                <a:defRPr/>
              </a:pPr>
              <a:t>07.06.2013</a:t>
            </a:fld>
            <a:endParaRPr lang="nb-NO"/>
          </a:p>
        </p:txBody>
      </p:sp>
      <p:sp>
        <p:nvSpPr>
          <p:cNvPr id="5" name="Footer Placeholder 4"/>
          <p:cNvSpPr>
            <a:spLocks noGrp="1"/>
          </p:cNvSpPr>
          <p:nvPr>
            <p:ph type="ftr" sz="quarter" idx="11"/>
          </p:nvPr>
        </p:nvSpPr>
        <p:spPr/>
        <p:txBody>
          <a:bodyPr/>
          <a:lstStyle>
            <a:lvl1pPr>
              <a:defRPr smtClean="0"/>
            </a:lvl1pPr>
          </a:lstStyle>
          <a:p>
            <a:pPr>
              <a:defRPr/>
            </a:pPr>
            <a:endParaRPr lang="nb-NO"/>
          </a:p>
        </p:txBody>
      </p:sp>
      <p:sp>
        <p:nvSpPr>
          <p:cNvPr id="7" name="Slide Number Placeholder 5"/>
          <p:cNvSpPr>
            <a:spLocks noGrp="1"/>
          </p:cNvSpPr>
          <p:nvPr>
            <p:ph type="sldNum" sz="quarter" idx="12"/>
          </p:nvPr>
        </p:nvSpPr>
        <p:spPr/>
        <p:txBody>
          <a:bodyPr/>
          <a:lstStyle>
            <a:lvl1pPr>
              <a:defRPr smtClean="0"/>
            </a:lvl1pPr>
          </a:lstStyle>
          <a:p>
            <a:pPr>
              <a:defRPr/>
            </a:pPr>
            <a:fld id="{2BFD2884-1256-9543-B09F-AFFA3FBB09CF}" type="slidenum">
              <a:rPr lang="nb-NO"/>
              <a:pPr>
                <a:defRPr/>
              </a:pPr>
              <a:t>‹#›</a:t>
            </a:fld>
            <a:endParaRPr lang="nb-NO"/>
          </a:p>
        </p:txBody>
      </p:sp>
    </p:spTree>
    <p:extLst>
      <p:ext uri="{BB962C8B-B14F-4D97-AF65-F5344CB8AC3E}">
        <p14:creationId xmlns:p14="http://schemas.microsoft.com/office/powerpoint/2010/main" val="22157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osa">
    <p:bg>
      <p:bgPr>
        <a:solidFill>
          <a:schemeClr val="bg2"/>
        </a:solidFill>
        <a:effectLst/>
      </p:bgPr>
    </p:bg>
    <p:spTree>
      <p:nvGrpSpPr>
        <p:cNvPr id="1" name=""/>
        <p:cNvGrpSpPr/>
        <p:nvPr/>
      </p:nvGrpSpPr>
      <p:grpSpPr>
        <a:xfrm>
          <a:off x="0" y="0"/>
          <a:ext cx="0" cy="0"/>
          <a:chOff x="0" y="0"/>
          <a:chExt cx="0" cy="0"/>
        </a:xfrm>
      </p:grpSpPr>
      <p:pic>
        <p:nvPicPr>
          <p:cNvPr id="3" name="Picture 6" descr="Tromso_PP-3.gi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2130425"/>
            <a:ext cx="7772400" cy="1298575"/>
          </a:xfrm>
        </p:spPr>
        <p:txBody>
          <a:bodyPr anchor="b"/>
          <a:lstStyle>
            <a:lvl1pPr algn="l">
              <a:defRPr b="1" i="0" cap="all">
                <a:solidFill>
                  <a:srgbClr val="FFFFFF"/>
                </a:solidFill>
                <a:latin typeface="Calibri"/>
                <a:cs typeface="Calibri"/>
              </a:defRPr>
            </a:lvl1pPr>
          </a:lstStyle>
          <a:p>
            <a:r>
              <a:rPr lang="nb-NO" smtClean="0"/>
              <a:t>Klikk for å redigere tittelstil</a:t>
            </a:r>
            <a:endParaRPr lang="nb-NO" dirty="0"/>
          </a:p>
        </p:txBody>
      </p:sp>
      <p:sp>
        <p:nvSpPr>
          <p:cNvPr id="4" name="Date Placeholder 3"/>
          <p:cNvSpPr>
            <a:spLocks noGrp="1"/>
          </p:cNvSpPr>
          <p:nvPr>
            <p:ph type="dt" sz="half" idx="10"/>
          </p:nvPr>
        </p:nvSpPr>
        <p:spPr/>
        <p:txBody>
          <a:bodyPr/>
          <a:lstStyle>
            <a:lvl1pPr>
              <a:defRPr smtClean="0"/>
            </a:lvl1pPr>
          </a:lstStyle>
          <a:p>
            <a:pPr>
              <a:defRPr/>
            </a:pPr>
            <a:fld id="{A09BD7A3-1223-ED4E-B7FE-0BEC7FD0F060}" type="datetime1">
              <a:rPr lang="nb-NO"/>
              <a:pPr>
                <a:defRPr/>
              </a:pPr>
              <a:t>07.06.2013</a:t>
            </a:fld>
            <a:endParaRPr lang="nb-NO"/>
          </a:p>
        </p:txBody>
      </p:sp>
      <p:sp>
        <p:nvSpPr>
          <p:cNvPr id="5" name="Footer Placeholder 4"/>
          <p:cNvSpPr>
            <a:spLocks noGrp="1"/>
          </p:cNvSpPr>
          <p:nvPr>
            <p:ph type="ftr" sz="quarter" idx="11"/>
          </p:nvPr>
        </p:nvSpPr>
        <p:spPr/>
        <p:txBody>
          <a:bodyPr/>
          <a:lstStyle>
            <a:lvl1pPr>
              <a:defRPr smtClean="0"/>
            </a:lvl1pPr>
          </a:lstStyle>
          <a:p>
            <a:pPr>
              <a:defRPr/>
            </a:pPr>
            <a:endParaRPr lang="nb-NO"/>
          </a:p>
        </p:txBody>
      </p:sp>
      <p:sp>
        <p:nvSpPr>
          <p:cNvPr id="7" name="Slide Number Placeholder 5"/>
          <p:cNvSpPr>
            <a:spLocks noGrp="1"/>
          </p:cNvSpPr>
          <p:nvPr>
            <p:ph type="sldNum" sz="quarter" idx="12"/>
          </p:nvPr>
        </p:nvSpPr>
        <p:spPr/>
        <p:txBody>
          <a:bodyPr/>
          <a:lstStyle>
            <a:lvl1pPr>
              <a:defRPr smtClean="0"/>
            </a:lvl1pPr>
          </a:lstStyle>
          <a:p>
            <a:pPr>
              <a:defRPr/>
            </a:pPr>
            <a:fld id="{6A1024A2-E41E-EE4B-96DC-8D05ACA7D19D}" type="slidenum">
              <a:rPr lang="nb-NO"/>
              <a:pPr>
                <a:defRPr/>
              </a:pPr>
              <a:t>‹#›</a:t>
            </a:fld>
            <a:endParaRPr lang="nb-NO"/>
          </a:p>
        </p:txBody>
      </p:sp>
    </p:spTree>
    <p:extLst>
      <p:ext uri="{BB962C8B-B14F-4D97-AF65-F5344CB8AC3E}">
        <p14:creationId xmlns:p14="http://schemas.microsoft.com/office/powerpoint/2010/main" val="166456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F86632C-1D4C-454A-99E4-94D82B4F5ED2}" type="datetime1">
              <a:rPr lang="nb-NO"/>
              <a:pPr>
                <a:defRPr/>
              </a:pPr>
              <a:t>07.06.2013</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defRPr>
            </a:lvl1pPr>
          </a:lstStyle>
          <a:p>
            <a:pPr>
              <a:defRPr/>
            </a:pPr>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420EF54F-D09E-3A46-BA8A-354A3FB53346}"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l="6222" r="6222"/>
          <a:stretch>
            <a:fillRect/>
          </a:stretch>
        </p:blipFill>
        <p:spPr/>
      </p:pic>
    </p:spTree>
    <p:extLst>
      <p:ext uri="{BB962C8B-B14F-4D97-AF65-F5344CB8AC3E}">
        <p14:creationId xmlns:p14="http://schemas.microsoft.com/office/powerpoint/2010/main" val="265619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5927" r="5927"/>
          <a:stretch>
            <a:fillRect/>
          </a:stretch>
        </p:blipFill>
        <p:spPr/>
      </p:pic>
    </p:spTree>
    <p:extLst>
      <p:ext uri="{BB962C8B-B14F-4D97-AF65-F5344CB8AC3E}">
        <p14:creationId xmlns:p14="http://schemas.microsoft.com/office/powerpoint/2010/main" val="4039080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midnight-sun-concert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531" name="Bilde 4" descr="Tromso_PP_black_bun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17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50605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36048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a:extLst>
              <a:ext uri="{28A0092B-C50C-407E-A947-70E740481C1C}">
                <a14:useLocalDpi xmlns:a14="http://schemas.microsoft.com/office/drawing/2010/main" val="0"/>
              </a:ext>
            </a:extLst>
          </a:blip>
          <a:srcRect l="5867" r="5867"/>
          <a:stretch>
            <a:fillRect/>
          </a:stretch>
        </p:blipFill>
        <p:spPr/>
      </p:pic>
    </p:spTree>
    <p:extLst>
      <p:ext uri="{BB962C8B-B14F-4D97-AF65-F5344CB8AC3E}">
        <p14:creationId xmlns:p14="http://schemas.microsoft.com/office/powerpoint/2010/main" val="2159789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272135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a:extLst>
              <a:ext uri="{28A0092B-C50C-407E-A947-70E740481C1C}">
                <a14:useLocalDpi xmlns:a14="http://schemas.microsoft.com/office/drawing/2010/main" val="0"/>
              </a:ext>
            </a:extLst>
          </a:blip>
          <a:srcRect l="6933" r="6933"/>
          <a:stretch>
            <a:fillRect/>
          </a:stretch>
        </p:blipFill>
        <p:spPr/>
      </p:pic>
    </p:spTree>
    <p:extLst>
      <p:ext uri="{BB962C8B-B14F-4D97-AF65-F5344CB8AC3E}">
        <p14:creationId xmlns:p14="http://schemas.microsoft.com/office/powerpoint/2010/main" val="604087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26" name="Picture 2" descr="\\sbs\RedirectedFolders\Trude\Documents\midnight_din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92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Polar-night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8915" name="Bilde 7" descr="tromsø-hvi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388" y="5876925"/>
            <a:ext cx="2379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Bilde 4" descr="Tromso_PP_black_bun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082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330938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rctic-capita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1682" name="Bilde 5" descr="Tromso_PP_black_bun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3500495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tromsø-nightlif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578" name="Bilde 3" descr="tromsø-hvi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388" y="5876925"/>
            <a:ext cx="2379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Bilde 4" descr="Tromso_PP_black_bun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407816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topoftromsø.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6866" name="Bilde 3" descr="tromsø-hvi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388" y="5876925"/>
            <a:ext cx="2379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Bilde 4" descr="Tromso_PP_black_bun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8144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0038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Catch-dinn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2770" name="Bilde 3" descr="tromsø-hvi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388" y="5876925"/>
            <a:ext cx="2379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Bilde 5" descr="Tromso_PP_black_bun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Worlds-northernmos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Bilde 11" descr="Tromso_PP_black_bun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a:extLst>
              <a:ext uri="{28A0092B-C50C-407E-A947-70E740481C1C}">
                <a14:useLocalDpi xmlns:a14="http://schemas.microsoft.com/office/drawing/2010/main" val="0"/>
              </a:ext>
            </a:extLst>
          </a:blip>
          <a:srcRect l="3060" r="3060"/>
          <a:stretch>
            <a:fillRect/>
          </a:stretch>
        </p:blipFill>
        <p:spPr>
          <a:xfrm>
            <a:off x="36512" y="0"/>
            <a:ext cx="9144000" cy="6858000"/>
          </a:xfrm>
        </p:spPr>
      </p:pic>
    </p:spTree>
    <p:extLst>
      <p:ext uri="{BB962C8B-B14F-4D97-AF65-F5344CB8AC3E}">
        <p14:creationId xmlns:p14="http://schemas.microsoft.com/office/powerpoint/2010/main" val="3761454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spectacular-natur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627" name="Bilde 4" descr="tromsø-hvi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388" y="5876925"/>
            <a:ext cx="2379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Bilde 4" descr="Tromso_PP_black_bun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2">
            <a:extLst>
              <a:ext uri="{28A0092B-C50C-407E-A947-70E740481C1C}">
                <a14:useLocalDpi xmlns:a14="http://schemas.microsoft.com/office/drawing/2010/main" val="0"/>
              </a:ext>
            </a:extLst>
          </a:blip>
          <a:srcRect l="5667" r="5667"/>
          <a:stretch>
            <a:fillRect/>
          </a:stretch>
        </p:blipFill>
        <p:spPr/>
      </p:pic>
    </p:spTree>
    <p:extLst>
      <p:ext uri="{BB962C8B-B14F-4D97-AF65-F5344CB8AC3E}">
        <p14:creationId xmlns:p14="http://schemas.microsoft.com/office/powerpoint/2010/main" val="1193322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offpist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6083" name="Bilde 6" descr="Tromso_PP_black_bun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a:extLst>
              <a:ext uri="{28A0092B-C50C-407E-A947-70E740481C1C}">
                <a14:useLocalDpi xmlns:a14="http://schemas.microsoft.com/office/drawing/2010/main" val="0"/>
              </a:ext>
            </a:extLst>
          </a:blip>
          <a:srcRect l="14349" r="14349"/>
          <a:stretch>
            <a:fillRect/>
          </a:stretch>
        </p:blipFill>
        <p:spPr/>
      </p:pic>
    </p:spTree>
    <p:extLst>
      <p:ext uri="{BB962C8B-B14F-4D97-AF65-F5344CB8AC3E}">
        <p14:creationId xmlns:p14="http://schemas.microsoft.com/office/powerpoint/2010/main" val="661249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Bilde 2" descr="reindeer-sledd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Bilde 5" descr="Tromso_PP_black_bun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98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Bilde 4" descr="Arctic-Cultur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Bilde 3" descr="Tromso_PP_black_bun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8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aurora-dogsledd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8131" name="Bilde 6" descr="Tromso_PP_black_bun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487987"/>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331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Tromsø-meeting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627" name="Bilde 4" descr="tromsø-hvi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388" y="5876925"/>
            <a:ext cx="2379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Bilde 4" descr="Tromso_PP_black_bun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41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71563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4" descr="Tromso_PP_black_bunn.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lassholder for bilde 4"/>
          <p:cNvPicPr>
            <a:picLocks noGrp="1" noChangeAspect="1"/>
          </p:cNvPicPr>
          <p:nvPr>
            <p:ph type="pic" idx="1"/>
          </p:nvPr>
        </p:nvPicPr>
        <p:blipFill>
          <a:blip r:embed="rId4" cstate="email">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674253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951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a:extLst>
              <a:ext uri="{28A0092B-C50C-407E-A947-70E740481C1C}">
                <a14:useLocalDpi xmlns:a14="http://schemas.microsoft.com/office/drawing/2010/main" val="0"/>
              </a:ext>
            </a:extLst>
          </a:blip>
          <a:srcRect l="6497" r="6497"/>
          <a:stretch>
            <a:fillRect/>
          </a:stretch>
        </p:blipFill>
        <p:spPr/>
      </p:pic>
    </p:spTree>
    <p:extLst>
      <p:ext uri="{BB962C8B-B14F-4D97-AF65-F5344CB8AC3E}">
        <p14:creationId xmlns:p14="http://schemas.microsoft.com/office/powerpoint/2010/main" val="50407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6700" r="6700"/>
          <a:stretch>
            <a:fillRect/>
          </a:stretch>
        </p:blipFill>
        <p:spPr/>
      </p:pic>
    </p:spTree>
    <p:extLst>
      <p:ext uri="{BB962C8B-B14F-4D97-AF65-F5344CB8AC3E}">
        <p14:creationId xmlns:p14="http://schemas.microsoft.com/office/powerpoint/2010/main" val="3236864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a:extLst>
              <a:ext uri="{28A0092B-C50C-407E-A947-70E740481C1C}">
                <a14:useLocalDpi xmlns:a14="http://schemas.microsoft.com/office/drawing/2010/main" val="0"/>
              </a:ext>
            </a:extLst>
          </a:blip>
          <a:srcRect l="7120" r="7120"/>
          <a:stretch>
            <a:fillRect/>
          </a:stretch>
        </p:blipFill>
        <p:spPr/>
      </p:pic>
    </p:spTree>
    <p:extLst>
      <p:ext uri="{BB962C8B-B14F-4D97-AF65-F5344CB8AC3E}">
        <p14:creationId xmlns:p14="http://schemas.microsoft.com/office/powerpoint/2010/main" val="3446408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midnight-sun-hik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674" name="Bilde 3" descr="tromsø-hvi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388" y="5876925"/>
            <a:ext cx="2379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Bilde 5" descr="Tromso_PP_black_bun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
          </p:nvPr>
        </p:nvPicPr>
        <p:blipFill>
          <a:blip r:embed="rId2">
            <a:extLst>
              <a:ext uri="{28A0092B-C50C-407E-A947-70E740481C1C}">
                <a14:useLocalDpi xmlns:a14="http://schemas.microsoft.com/office/drawing/2010/main" val="0"/>
              </a:ext>
            </a:extLst>
          </a:blip>
          <a:srcRect l="2267" r="2267"/>
          <a:stretch>
            <a:fillRect/>
          </a:stretch>
        </p:blipFill>
        <p:spPr/>
      </p:pic>
    </p:spTree>
    <p:extLst>
      <p:ext uri="{BB962C8B-B14F-4D97-AF65-F5344CB8AC3E}">
        <p14:creationId xmlns:p14="http://schemas.microsoft.com/office/powerpoint/2010/main" val="1122122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bilder_presentasjon_ma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4818" name="Bilde 3" descr="tromsø-hvit.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6388" y="5876925"/>
            <a:ext cx="2379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Bilde 5" descr="Tromso_PP_black_bun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514975"/>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I Like Tromsø">
      <a:dk1>
        <a:sysClr val="windowText" lastClr="000000"/>
      </a:dk1>
      <a:lt1>
        <a:sysClr val="window" lastClr="FFFFFF"/>
      </a:lt1>
      <a:dk2>
        <a:srgbClr val="1F497D"/>
      </a:dk2>
      <a:lt2>
        <a:srgbClr val="BA3B7F"/>
      </a:lt2>
      <a:accent1>
        <a:srgbClr val="EFEB51"/>
      </a:accent1>
      <a:accent2>
        <a:srgbClr val="63AF34"/>
      </a:accent2>
      <a:accent3>
        <a:srgbClr val="009380"/>
      </a:accent3>
      <a:accent4>
        <a:srgbClr val="007084"/>
      </a:accent4>
      <a:accent5>
        <a:srgbClr val="00A4C8"/>
      </a:accent5>
      <a:accent6>
        <a:srgbClr val="00498A"/>
      </a:accent6>
      <a:hlink>
        <a:srgbClr val="384587"/>
      </a:hlink>
      <a:folHlink>
        <a:srgbClr val="3D2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5FD7A07E0A94880D9B4B7ACFC2A1E" ma:contentTypeVersion="5" ma:contentTypeDescription="Create a new document." ma:contentTypeScope="" ma:versionID="186ad4dd49ed7be8ae0baf1fc1e5a8ed">
  <xsd:schema xmlns:xsd="http://www.w3.org/2001/XMLSchema" xmlns:xs="http://www.w3.org/2001/XMLSchema" xmlns:p="http://schemas.microsoft.com/office/2006/metadata/properties" xmlns:ns1="http://schemas.microsoft.com/sharepoint/v3" xmlns:ns2="3e333873-6e01-457f-a751-c1b7774324dc" targetNamespace="http://schemas.microsoft.com/office/2006/metadata/properties" ma:root="true" ma:fieldsID="4a202fcd9dfd2d5c9f621933a8dd00ce" ns1:_="" ns2:_="">
    <xsd:import namespace="http://schemas.microsoft.com/sharepoint/v3"/>
    <xsd:import namespace="3e333873-6e01-457f-a751-c1b7774324d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333873-6e01-457f-a751-c1b7774324d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22F516-09B2-47D8-B63D-F927CCF5A034}"/>
</file>

<file path=customXml/itemProps2.xml><?xml version="1.0" encoding="utf-8"?>
<ds:datastoreItem xmlns:ds="http://schemas.openxmlformats.org/officeDocument/2006/customXml" ds:itemID="{FFB84443-99B6-4F25-99C9-A2172EBD7960}"/>
</file>

<file path=customXml/itemProps3.xml><?xml version="1.0" encoding="utf-8"?>
<ds:datastoreItem xmlns:ds="http://schemas.openxmlformats.org/officeDocument/2006/customXml" ds:itemID="{A5F64E45-9DB0-4D5A-8DAF-3305F90656C2}"/>
</file>

<file path=docProps/app.xml><?xml version="1.0" encoding="utf-8"?>
<Properties xmlns="http://schemas.openxmlformats.org/officeDocument/2006/extended-properties" xmlns:vt="http://schemas.openxmlformats.org/officeDocument/2006/docPropsVTypes">
  <Template>Tromso_pp_mal_black.pot</Template>
  <TotalTime>15387</TotalTime>
  <Words>910</Words>
  <Application>Microsoft Office PowerPoint</Application>
  <PresentationFormat>Skjermfremvisning (4:3)</PresentationFormat>
  <Paragraphs>70</Paragraphs>
  <Slides>38</Slides>
  <Notes>25</Notes>
  <HiddenSlides>0</HiddenSlides>
  <MMClips>0</MMClips>
  <ScaleCrop>false</ScaleCrop>
  <HeadingPairs>
    <vt:vector size="4" baseType="variant">
      <vt:variant>
        <vt:lpstr>Tema</vt:lpstr>
      </vt:variant>
      <vt:variant>
        <vt:i4>1</vt:i4>
      </vt:variant>
      <vt:variant>
        <vt:lpstr>Lysbildetitler</vt:lpstr>
      </vt:variant>
      <vt:variant>
        <vt:i4>38</vt:i4>
      </vt:variant>
    </vt:vector>
  </HeadingPairs>
  <TitlesOfParts>
    <vt:vector size="39" baseType="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Fonix Data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Svein Erik Setermo</dc:creator>
  <cp:lastModifiedBy>Trude Pettersen</cp:lastModifiedBy>
  <cp:revision>874</cp:revision>
  <dcterms:created xsi:type="dcterms:W3CDTF">2007-08-31T12:44:07Z</dcterms:created>
  <dcterms:modified xsi:type="dcterms:W3CDTF">2013-06-07T11:47:57Z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0x010100E6C5FD7A07E0A94880D9B4B7ACFC2A1E</vt:lpwstr>
  </property>
</Properties>
</file>