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84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8994AA-81B4-470B-9036-C64291FB31E1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22A1C0-8D86-4A2E-812D-47F347D585A8}">
      <dgm:prSet phldrT="[Texte]" custT="1"/>
      <dgm:spPr/>
      <dgm:t>
        <a:bodyPr/>
        <a:lstStyle/>
        <a:p>
          <a:r>
            <a:rPr lang="fr-FR" sz="1050" b="1" dirty="0"/>
            <a:t>SCOPING</a:t>
          </a:r>
        </a:p>
      </dgm:t>
    </dgm:pt>
    <dgm:pt modelId="{AA8EDDEF-A614-47D5-BFE0-5617AFB564E3}" type="parTrans" cxnId="{879123BA-AB41-4506-8B2A-90B220C3AF2D}">
      <dgm:prSet/>
      <dgm:spPr/>
      <dgm:t>
        <a:bodyPr/>
        <a:lstStyle/>
        <a:p>
          <a:endParaRPr lang="fr-FR" sz="1050" b="1"/>
        </a:p>
      </dgm:t>
    </dgm:pt>
    <dgm:pt modelId="{581372CA-8A29-4F72-A072-0283B6A818AC}" type="sibTrans" cxnId="{879123BA-AB41-4506-8B2A-90B220C3AF2D}">
      <dgm:prSet/>
      <dgm:spPr/>
      <dgm:t>
        <a:bodyPr/>
        <a:lstStyle/>
        <a:p>
          <a:endParaRPr lang="fr-FR" sz="1050" b="1"/>
        </a:p>
      </dgm:t>
    </dgm:pt>
    <dgm:pt modelId="{BE487B0C-60D0-485B-B19A-C69DBC65D56D}">
      <dgm:prSet phldrT="[Texte]" custT="1"/>
      <dgm:spPr/>
      <dgm:t>
        <a:bodyPr/>
        <a:lstStyle/>
        <a:p>
          <a:r>
            <a:rPr lang="fr-FR" sz="1050" b="1" dirty="0"/>
            <a:t>IMPLEMENTATION</a:t>
          </a:r>
        </a:p>
      </dgm:t>
    </dgm:pt>
    <dgm:pt modelId="{2601939C-F14E-4AE8-923F-A073F593C91B}" type="parTrans" cxnId="{99FF524D-5317-4B28-985D-6400B0625035}">
      <dgm:prSet/>
      <dgm:spPr/>
      <dgm:t>
        <a:bodyPr/>
        <a:lstStyle/>
        <a:p>
          <a:endParaRPr lang="fr-FR" sz="1050" b="1"/>
        </a:p>
      </dgm:t>
    </dgm:pt>
    <dgm:pt modelId="{99BBF12A-76DA-41F0-BAD1-026DF931A510}" type="sibTrans" cxnId="{99FF524D-5317-4B28-985D-6400B0625035}">
      <dgm:prSet/>
      <dgm:spPr/>
      <dgm:t>
        <a:bodyPr/>
        <a:lstStyle/>
        <a:p>
          <a:endParaRPr lang="fr-FR" sz="1050" b="1"/>
        </a:p>
      </dgm:t>
    </dgm:pt>
    <dgm:pt modelId="{1F8E45A5-0E8B-4863-9E4E-51473192664E}">
      <dgm:prSet phldrT="[Texte]" custT="1"/>
      <dgm:spPr/>
      <dgm:t>
        <a:bodyPr/>
        <a:lstStyle/>
        <a:p>
          <a:r>
            <a:rPr lang="fr-FR" sz="1050" b="1" dirty="0"/>
            <a:t>INTERPRETATION</a:t>
          </a:r>
        </a:p>
      </dgm:t>
    </dgm:pt>
    <dgm:pt modelId="{3311E72E-31E7-48BC-9A40-FDBC9EAA3EF3}" type="parTrans" cxnId="{EF133F1F-0BB0-47DE-AF1A-B5B89DC6B8C2}">
      <dgm:prSet/>
      <dgm:spPr/>
      <dgm:t>
        <a:bodyPr/>
        <a:lstStyle/>
        <a:p>
          <a:endParaRPr lang="fr-FR" sz="1050" b="1"/>
        </a:p>
      </dgm:t>
    </dgm:pt>
    <dgm:pt modelId="{D11031A9-5FFF-4E8E-B717-A138361920C0}" type="sibTrans" cxnId="{EF133F1F-0BB0-47DE-AF1A-B5B89DC6B8C2}">
      <dgm:prSet/>
      <dgm:spPr/>
      <dgm:t>
        <a:bodyPr/>
        <a:lstStyle/>
        <a:p>
          <a:endParaRPr lang="fr-FR" sz="1050" b="1"/>
        </a:p>
      </dgm:t>
    </dgm:pt>
    <dgm:pt modelId="{349076BE-20A0-4D45-BE08-2AD373937D22}">
      <dgm:prSet custT="1"/>
      <dgm:spPr/>
      <dgm:t>
        <a:bodyPr/>
        <a:lstStyle/>
        <a:p>
          <a:r>
            <a:rPr lang="fr-FR" sz="1050" b="1" dirty="0"/>
            <a:t>DESIGN </a:t>
          </a:r>
        </a:p>
      </dgm:t>
    </dgm:pt>
    <dgm:pt modelId="{9A829583-66EF-459F-8BA0-054E8A45B510}" type="parTrans" cxnId="{74208529-527D-414F-8121-78E41ABF8826}">
      <dgm:prSet/>
      <dgm:spPr/>
      <dgm:t>
        <a:bodyPr/>
        <a:lstStyle/>
        <a:p>
          <a:endParaRPr lang="fr-FR" sz="1050" b="1"/>
        </a:p>
      </dgm:t>
    </dgm:pt>
    <dgm:pt modelId="{EA9E363B-B857-46FB-B6CF-14D580D75717}" type="sibTrans" cxnId="{74208529-527D-414F-8121-78E41ABF8826}">
      <dgm:prSet/>
      <dgm:spPr/>
      <dgm:t>
        <a:bodyPr/>
        <a:lstStyle/>
        <a:p>
          <a:endParaRPr lang="fr-FR" sz="1050" b="1"/>
        </a:p>
      </dgm:t>
    </dgm:pt>
    <dgm:pt modelId="{9D9EF25C-5CDC-4AF4-BAD7-21C7A1E4E2FB}">
      <dgm:prSet custT="1"/>
      <dgm:spPr/>
      <dgm:t>
        <a:bodyPr/>
        <a:lstStyle/>
        <a:p>
          <a:r>
            <a:rPr lang="fr-FR" sz="1050" b="1" dirty="0"/>
            <a:t>DATA</a:t>
          </a:r>
        </a:p>
      </dgm:t>
    </dgm:pt>
    <dgm:pt modelId="{3A0A04AC-6C98-42A6-A361-71C189D0E990}" type="parTrans" cxnId="{2E684124-9895-4215-B25E-487279B4BEEC}">
      <dgm:prSet/>
      <dgm:spPr/>
      <dgm:t>
        <a:bodyPr/>
        <a:lstStyle/>
        <a:p>
          <a:endParaRPr lang="fr-FR" sz="1050" b="1"/>
        </a:p>
      </dgm:t>
    </dgm:pt>
    <dgm:pt modelId="{16ED7BAC-C003-4DD1-834E-C08CC6C28E5E}" type="sibTrans" cxnId="{2E684124-9895-4215-B25E-487279B4BEEC}">
      <dgm:prSet/>
      <dgm:spPr/>
      <dgm:t>
        <a:bodyPr/>
        <a:lstStyle/>
        <a:p>
          <a:endParaRPr lang="fr-FR" sz="1050" b="1"/>
        </a:p>
      </dgm:t>
    </dgm:pt>
    <dgm:pt modelId="{2AF07E55-EC5F-4856-977A-C427DF442CC6}">
      <dgm:prSet custT="1"/>
      <dgm:spPr/>
      <dgm:t>
        <a:bodyPr/>
        <a:lstStyle/>
        <a:p>
          <a:r>
            <a:rPr lang="fr-FR" sz="1050" b="1" dirty="0"/>
            <a:t>EVALUATION</a:t>
          </a:r>
        </a:p>
      </dgm:t>
    </dgm:pt>
    <dgm:pt modelId="{0B2C82AF-2326-4BB2-B877-375F479EA75C}" type="parTrans" cxnId="{6070F270-BBAA-4F22-A212-1851FFE1BCF4}">
      <dgm:prSet/>
      <dgm:spPr/>
      <dgm:t>
        <a:bodyPr/>
        <a:lstStyle/>
        <a:p>
          <a:endParaRPr lang="fr-FR" sz="1050" b="1"/>
        </a:p>
      </dgm:t>
    </dgm:pt>
    <dgm:pt modelId="{E8639163-B78B-46F6-B328-E043ADE6E979}" type="sibTrans" cxnId="{6070F270-BBAA-4F22-A212-1851FFE1BCF4}">
      <dgm:prSet/>
      <dgm:spPr/>
      <dgm:t>
        <a:bodyPr/>
        <a:lstStyle/>
        <a:p>
          <a:endParaRPr lang="fr-FR" sz="1050" b="1"/>
        </a:p>
      </dgm:t>
    </dgm:pt>
    <dgm:pt modelId="{D0E4FF42-73AE-41FA-985B-D04994E84371}">
      <dgm:prSet custT="1"/>
      <dgm:spPr/>
      <dgm:t>
        <a:bodyPr/>
        <a:lstStyle/>
        <a:p>
          <a:r>
            <a:rPr lang="fr-FR" sz="1050" b="1" dirty="0"/>
            <a:t>LEARNING</a:t>
          </a:r>
        </a:p>
      </dgm:t>
    </dgm:pt>
    <dgm:pt modelId="{AF9D35BF-5FE2-4885-9281-81F560E6488F}" type="parTrans" cxnId="{03CB050E-C214-4066-83AC-70315BA5648C}">
      <dgm:prSet/>
      <dgm:spPr/>
      <dgm:t>
        <a:bodyPr/>
        <a:lstStyle/>
        <a:p>
          <a:endParaRPr lang="fr-FR" sz="1050" b="1"/>
        </a:p>
      </dgm:t>
    </dgm:pt>
    <dgm:pt modelId="{067D68A2-0EFF-466E-B01A-14ED359BD434}" type="sibTrans" cxnId="{03CB050E-C214-4066-83AC-70315BA5648C}">
      <dgm:prSet/>
      <dgm:spPr/>
      <dgm:t>
        <a:bodyPr/>
        <a:lstStyle/>
        <a:p>
          <a:endParaRPr lang="fr-FR" sz="1050" b="1"/>
        </a:p>
      </dgm:t>
    </dgm:pt>
    <dgm:pt modelId="{71CCFAAE-1D98-4C51-AF4E-7017ABB03C83}">
      <dgm:prSet/>
      <dgm:spPr/>
      <dgm:t>
        <a:bodyPr/>
        <a:lstStyle/>
        <a:p>
          <a:endParaRPr lang="fr-FR" sz="1600" b="1"/>
        </a:p>
      </dgm:t>
    </dgm:pt>
    <dgm:pt modelId="{3CCE0246-C6A9-4EA4-856B-BDF98894582C}" type="parTrans" cxnId="{88B2FFC2-519F-4C41-87CC-AA8ED515DC24}">
      <dgm:prSet/>
      <dgm:spPr/>
      <dgm:t>
        <a:bodyPr/>
        <a:lstStyle/>
        <a:p>
          <a:endParaRPr lang="fr-FR" sz="1050" b="1"/>
        </a:p>
      </dgm:t>
    </dgm:pt>
    <dgm:pt modelId="{2DE6E918-7C38-41FC-8A12-964AB3EADD21}" type="sibTrans" cxnId="{88B2FFC2-519F-4C41-87CC-AA8ED515DC24}">
      <dgm:prSet/>
      <dgm:spPr/>
      <dgm:t>
        <a:bodyPr/>
        <a:lstStyle/>
        <a:p>
          <a:endParaRPr lang="fr-FR" sz="1050" b="1"/>
        </a:p>
      </dgm:t>
    </dgm:pt>
    <dgm:pt modelId="{5BC52F5B-DB1E-42FE-A204-81A41F987A4A}">
      <dgm:prSet/>
      <dgm:spPr/>
      <dgm:t>
        <a:bodyPr/>
        <a:lstStyle/>
        <a:p>
          <a:endParaRPr lang="fr-FR" sz="1050" b="1" dirty="0"/>
        </a:p>
      </dgm:t>
    </dgm:pt>
    <dgm:pt modelId="{709A9046-FF92-4A0F-BCC5-700815363D93}" type="parTrans" cxnId="{61C204D1-9A8F-4DFA-A4B4-5A924CB1CB48}">
      <dgm:prSet/>
      <dgm:spPr/>
      <dgm:t>
        <a:bodyPr/>
        <a:lstStyle/>
        <a:p>
          <a:endParaRPr lang="fr-FR" sz="1050" b="1"/>
        </a:p>
      </dgm:t>
    </dgm:pt>
    <dgm:pt modelId="{1F85224E-BE26-4FB8-9B55-395212B43A7D}" type="sibTrans" cxnId="{61C204D1-9A8F-4DFA-A4B4-5A924CB1CB48}">
      <dgm:prSet/>
      <dgm:spPr/>
      <dgm:t>
        <a:bodyPr/>
        <a:lstStyle/>
        <a:p>
          <a:endParaRPr lang="fr-FR" sz="1050" b="1"/>
        </a:p>
      </dgm:t>
    </dgm:pt>
    <dgm:pt modelId="{C7175473-42B4-4D64-B425-689A43865FF3}" type="pres">
      <dgm:prSet presAssocID="{C78994AA-81B4-470B-9036-C64291FB31E1}" presName="compositeShape" presStyleCnt="0">
        <dgm:presLayoutVars>
          <dgm:chMax val="7"/>
          <dgm:dir/>
          <dgm:resizeHandles val="exact"/>
        </dgm:presLayoutVars>
      </dgm:prSet>
      <dgm:spPr/>
    </dgm:pt>
    <dgm:pt modelId="{972275BB-2347-4D9B-A75B-3BFB70DC1338}" type="pres">
      <dgm:prSet presAssocID="{C78994AA-81B4-470B-9036-C64291FB31E1}" presName="wedge1" presStyleLbl="node1" presStyleIdx="0" presStyleCnt="7"/>
      <dgm:spPr/>
    </dgm:pt>
    <dgm:pt modelId="{DDB427F4-C872-4B62-BB8B-B2FA0A71C293}" type="pres">
      <dgm:prSet presAssocID="{C78994AA-81B4-470B-9036-C64291FB31E1}" presName="dummy1a" presStyleCnt="0"/>
      <dgm:spPr/>
    </dgm:pt>
    <dgm:pt modelId="{BD8C879B-B603-4D8C-ADF6-6E1AF08371F1}" type="pres">
      <dgm:prSet presAssocID="{C78994AA-81B4-470B-9036-C64291FB31E1}" presName="dummy1b" presStyleCnt="0"/>
      <dgm:spPr/>
    </dgm:pt>
    <dgm:pt modelId="{52E363C6-9715-4ADB-A594-F11A577A26E6}" type="pres">
      <dgm:prSet presAssocID="{C78994AA-81B4-470B-9036-C64291FB31E1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76C36ED3-E238-4A18-AB91-0E484C4AD21A}" type="pres">
      <dgm:prSet presAssocID="{C78994AA-81B4-470B-9036-C64291FB31E1}" presName="wedge2" presStyleLbl="node1" presStyleIdx="1" presStyleCnt="7"/>
      <dgm:spPr/>
    </dgm:pt>
    <dgm:pt modelId="{9D5A5F85-33D3-4950-B67D-E466B60EC608}" type="pres">
      <dgm:prSet presAssocID="{C78994AA-81B4-470B-9036-C64291FB31E1}" presName="dummy2a" presStyleCnt="0"/>
      <dgm:spPr/>
    </dgm:pt>
    <dgm:pt modelId="{9C46FFCD-AFB7-4C46-A7EB-ADD39A5A4344}" type="pres">
      <dgm:prSet presAssocID="{C78994AA-81B4-470B-9036-C64291FB31E1}" presName="dummy2b" presStyleCnt="0"/>
      <dgm:spPr/>
    </dgm:pt>
    <dgm:pt modelId="{C00AB087-77E3-4DF9-B731-FD9725870E1B}" type="pres">
      <dgm:prSet presAssocID="{C78994AA-81B4-470B-9036-C64291FB31E1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5D086590-1A2D-43F3-B47E-9260118F7F76}" type="pres">
      <dgm:prSet presAssocID="{C78994AA-81B4-470B-9036-C64291FB31E1}" presName="wedge3" presStyleLbl="node1" presStyleIdx="2" presStyleCnt="7"/>
      <dgm:spPr/>
    </dgm:pt>
    <dgm:pt modelId="{A9542530-392D-4C8E-A354-73D0B48B4019}" type="pres">
      <dgm:prSet presAssocID="{C78994AA-81B4-470B-9036-C64291FB31E1}" presName="dummy3a" presStyleCnt="0"/>
      <dgm:spPr/>
    </dgm:pt>
    <dgm:pt modelId="{E785C561-88EF-4231-AB26-35646C444354}" type="pres">
      <dgm:prSet presAssocID="{C78994AA-81B4-470B-9036-C64291FB31E1}" presName="dummy3b" presStyleCnt="0"/>
      <dgm:spPr/>
    </dgm:pt>
    <dgm:pt modelId="{33B00510-6D98-4851-920C-6D69199A907E}" type="pres">
      <dgm:prSet presAssocID="{C78994AA-81B4-470B-9036-C64291FB31E1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3B1FA546-FE44-4C77-B4FF-920EE11191D5}" type="pres">
      <dgm:prSet presAssocID="{C78994AA-81B4-470B-9036-C64291FB31E1}" presName="wedge4" presStyleLbl="node1" presStyleIdx="3" presStyleCnt="7" custScaleX="105984" custScaleY="105092"/>
      <dgm:spPr/>
    </dgm:pt>
    <dgm:pt modelId="{91F2812A-7DD3-4E06-BC3D-38C5B37E2A2C}" type="pres">
      <dgm:prSet presAssocID="{C78994AA-81B4-470B-9036-C64291FB31E1}" presName="dummy4a" presStyleCnt="0"/>
      <dgm:spPr/>
    </dgm:pt>
    <dgm:pt modelId="{829F9D4F-FBDC-4737-A14C-FCEE4057DDF2}" type="pres">
      <dgm:prSet presAssocID="{C78994AA-81B4-470B-9036-C64291FB31E1}" presName="dummy4b" presStyleCnt="0"/>
      <dgm:spPr/>
    </dgm:pt>
    <dgm:pt modelId="{F905E054-EEB1-4DDB-A465-2E3E741C0E30}" type="pres">
      <dgm:prSet presAssocID="{C78994AA-81B4-470B-9036-C64291FB31E1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F21D6D7E-303D-4255-82FF-28779146A827}" type="pres">
      <dgm:prSet presAssocID="{C78994AA-81B4-470B-9036-C64291FB31E1}" presName="wedge5" presStyleLbl="node1" presStyleIdx="4" presStyleCnt="7"/>
      <dgm:spPr/>
    </dgm:pt>
    <dgm:pt modelId="{4589DE97-BEFE-4C46-9FB0-2F8AAE79BDEE}" type="pres">
      <dgm:prSet presAssocID="{C78994AA-81B4-470B-9036-C64291FB31E1}" presName="dummy5a" presStyleCnt="0"/>
      <dgm:spPr/>
    </dgm:pt>
    <dgm:pt modelId="{2C3B69D7-F63D-4E62-A742-3BB5CA8D7E6D}" type="pres">
      <dgm:prSet presAssocID="{C78994AA-81B4-470B-9036-C64291FB31E1}" presName="dummy5b" presStyleCnt="0"/>
      <dgm:spPr/>
    </dgm:pt>
    <dgm:pt modelId="{FCEDACFD-8E52-4C63-89B9-660DE6E50431}" type="pres">
      <dgm:prSet presAssocID="{C78994AA-81B4-470B-9036-C64291FB31E1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1E0789DF-78F8-4F9A-BC38-C8156C0800F0}" type="pres">
      <dgm:prSet presAssocID="{C78994AA-81B4-470B-9036-C64291FB31E1}" presName="wedge6" presStyleLbl="node1" presStyleIdx="5" presStyleCnt="7"/>
      <dgm:spPr/>
    </dgm:pt>
    <dgm:pt modelId="{DFAC848A-18E2-4918-8DA1-B4FF69C4A619}" type="pres">
      <dgm:prSet presAssocID="{C78994AA-81B4-470B-9036-C64291FB31E1}" presName="dummy6a" presStyleCnt="0"/>
      <dgm:spPr/>
    </dgm:pt>
    <dgm:pt modelId="{91227B75-897A-40A9-9504-47413D1019A7}" type="pres">
      <dgm:prSet presAssocID="{C78994AA-81B4-470B-9036-C64291FB31E1}" presName="dummy6b" presStyleCnt="0"/>
      <dgm:spPr/>
    </dgm:pt>
    <dgm:pt modelId="{5306EA84-B104-43CA-AE2F-6D23032B58A8}" type="pres">
      <dgm:prSet presAssocID="{C78994AA-81B4-470B-9036-C64291FB31E1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51E35EB0-DC15-4361-A0E7-F5DB2AE5191A}" type="pres">
      <dgm:prSet presAssocID="{C78994AA-81B4-470B-9036-C64291FB31E1}" presName="wedge7" presStyleLbl="node1" presStyleIdx="6" presStyleCnt="7"/>
      <dgm:spPr/>
    </dgm:pt>
    <dgm:pt modelId="{BA3C95D9-E829-4014-BC52-49F7D705A9C3}" type="pres">
      <dgm:prSet presAssocID="{C78994AA-81B4-470B-9036-C64291FB31E1}" presName="dummy7a" presStyleCnt="0"/>
      <dgm:spPr/>
    </dgm:pt>
    <dgm:pt modelId="{E47CE7DE-3866-4611-9EE9-60025475B377}" type="pres">
      <dgm:prSet presAssocID="{C78994AA-81B4-470B-9036-C64291FB31E1}" presName="dummy7b" presStyleCnt="0"/>
      <dgm:spPr/>
    </dgm:pt>
    <dgm:pt modelId="{2A377ED8-88B8-4322-9A50-CE98DDEA4086}" type="pres">
      <dgm:prSet presAssocID="{C78994AA-81B4-470B-9036-C64291FB31E1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71A64D12-9644-4B40-BA08-554D7C589A15}" type="pres">
      <dgm:prSet presAssocID="{581372CA-8A29-4F72-A072-0283B6A818AC}" presName="arrowWedge1" presStyleLbl="fgSibTrans2D1" presStyleIdx="0" presStyleCnt="7"/>
      <dgm:spPr/>
    </dgm:pt>
    <dgm:pt modelId="{AD0BD938-2813-46DC-8583-9EF83BBAE0D7}" type="pres">
      <dgm:prSet presAssocID="{EA9E363B-B857-46FB-B6CF-14D580D75717}" presName="arrowWedge2" presStyleLbl="fgSibTrans2D1" presStyleIdx="1" presStyleCnt="7"/>
      <dgm:spPr/>
    </dgm:pt>
    <dgm:pt modelId="{392B0BF5-E47B-4309-BFBC-11E57E3A0E4E}" type="pres">
      <dgm:prSet presAssocID="{16ED7BAC-C003-4DD1-834E-C08CC6C28E5E}" presName="arrowWedge3" presStyleLbl="fgSibTrans2D1" presStyleIdx="2" presStyleCnt="7"/>
      <dgm:spPr/>
    </dgm:pt>
    <dgm:pt modelId="{EB545858-C211-4E0F-B456-8CCD1FAAFD22}" type="pres">
      <dgm:prSet presAssocID="{99BBF12A-76DA-41F0-BAD1-026DF931A510}" presName="arrowWedge4" presStyleLbl="fgSibTrans2D1" presStyleIdx="3" presStyleCnt="7"/>
      <dgm:spPr/>
    </dgm:pt>
    <dgm:pt modelId="{B10388DE-45A2-E74B-91B9-84285049A8BB}" type="pres">
      <dgm:prSet presAssocID="{D11031A9-5FFF-4E8E-B717-A138361920C0}" presName="arrowWedge5" presStyleLbl="fgSibTrans2D1" presStyleIdx="4" presStyleCnt="7"/>
      <dgm:spPr/>
    </dgm:pt>
    <dgm:pt modelId="{B21AA7E0-535F-C247-BBF8-45A83CFDCB5C}" type="pres">
      <dgm:prSet presAssocID="{E8639163-B78B-46F6-B328-E043ADE6E979}" presName="arrowWedge6" presStyleLbl="fgSibTrans2D1" presStyleIdx="5" presStyleCnt="7"/>
      <dgm:spPr/>
    </dgm:pt>
    <dgm:pt modelId="{1633BBB7-0E24-1443-88C0-60E55C0B1E2F}" type="pres">
      <dgm:prSet presAssocID="{067D68A2-0EFF-466E-B01A-14ED359BD434}" presName="arrowWedge7" presStyleLbl="fgSibTrans2D1" presStyleIdx="6" presStyleCnt="7"/>
      <dgm:spPr/>
    </dgm:pt>
  </dgm:ptLst>
  <dgm:cxnLst>
    <dgm:cxn modelId="{F8995206-EF42-4633-BEF3-7EB38C436024}" type="presOf" srcId="{BE487B0C-60D0-485B-B19A-C69DBC65D56D}" destId="{3B1FA546-FE44-4C77-B4FF-920EE11191D5}" srcOrd="0" destOrd="0" presId="urn:microsoft.com/office/officeart/2005/8/layout/cycle8"/>
    <dgm:cxn modelId="{03CB050E-C214-4066-83AC-70315BA5648C}" srcId="{C78994AA-81B4-470B-9036-C64291FB31E1}" destId="{D0E4FF42-73AE-41FA-985B-D04994E84371}" srcOrd="6" destOrd="0" parTransId="{AF9D35BF-5FE2-4885-9281-81F560E6488F}" sibTransId="{067D68A2-0EFF-466E-B01A-14ED359BD434}"/>
    <dgm:cxn modelId="{EF133F1F-0BB0-47DE-AF1A-B5B89DC6B8C2}" srcId="{C78994AA-81B4-470B-9036-C64291FB31E1}" destId="{1F8E45A5-0E8B-4863-9E4E-51473192664E}" srcOrd="4" destOrd="0" parTransId="{3311E72E-31E7-48BC-9A40-FDBC9EAA3EF3}" sibTransId="{D11031A9-5FFF-4E8E-B717-A138361920C0}"/>
    <dgm:cxn modelId="{2E684124-9895-4215-B25E-487279B4BEEC}" srcId="{C78994AA-81B4-470B-9036-C64291FB31E1}" destId="{9D9EF25C-5CDC-4AF4-BAD7-21C7A1E4E2FB}" srcOrd="2" destOrd="0" parTransId="{3A0A04AC-6C98-42A6-A361-71C189D0E990}" sibTransId="{16ED7BAC-C003-4DD1-834E-C08CC6C28E5E}"/>
    <dgm:cxn modelId="{74208529-527D-414F-8121-78E41ABF8826}" srcId="{C78994AA-81B4-470B-9036-C64291FB31E1}" destId="{349076BE-20A0-4D45-BE08-2AD373937D22}" srcOrd="1" destOrd="0" parTransId="{9A829583-66EF-459F-8BA0-054E8A45B510}" sibTransId="{EA9E363B-B857-46FB-B6CF-14D580D75717}"/>
    <dgm:cxn modelId="{D654A82F-31E0-4384-8061-2D4B66934F0F}" type="presOf" srcId="{C78994AA-81B4-470B-9036-C64291FB31E1}" destId="{C7175473-42B4-4D64-B425-689A43865FF3}" srcOrd="0" destOrd="0" presId="urn:microsoft.com/office/officeart/2005/8/layout/cycle8"/>
    <dgm:cxn modelId="{200D0430-F024-E745-BC47-88B39BC29017}" type="presOf" srcId="{1F8E45A5-0E8B-4863-9E4E-51473192664E}" destId="{FCEDACFD-8E52-4C63-89B9-660DE6E50431}" srcOrd="1" destOrd="0" presId="urn:microsoft.com/office/officeart/2005/8/layout/cycle8"/>
    <dgm:cxn modelId="{99FF524D-5317-4B28-985D-6400B0625035}" srcId="{C78994AA-81B4-470B-9036-C64291FB31E1}" destId="{BE487B0C-60D0-485B-B19A-C69DBC65D56D}" srcOrd="3" destOrd="0" parTransId="{2601939C-F14E-4AE8-923F-A073F593C91B}" sibTransId="{99BBF12A-76DA-41F0-BAD1-026DF931A510}"/>
    <dgm:cxn modelId="{ADB8F64D-3FA1-4831-93C6-483886984DFA}" type="presOf" srcId="{9D9EF25C-5CDC-4AF4-BAD7-21C7A1E4E2FB}" destId="{5D086590-1A2D-43F3-B47E-9260118F7F76}" srcOrd="0" destOrd="0" presId="urn:microsoft.com/office/officeart/2005/8/layout/cycle8"/>
    <dgm:cxn modelId="{12F95D59-E31D-F048-BE29-0B013BE2003E}" type="presOf" srcId="{D0E4FF42-73AE-41FA-985B-D04994E84371}" destId="{51E35EB0-DC15-4361-A0E7-F5DB2AE5191A}" srcOrd="0" destOrd="0" presId="urn:microsoft.com/office/officeart/2005/8/layout/cycle8"/>
    <dgm:cxn modelId="{18D9AE66-7ECE-3D41-B259-28F6B39FB79D}" type="presOf" srcId="{2AF07E55-EC5F-4856-977A-C427DF442CC6}" destId="{5306EA84-B104-43CA-AE2F-6D23032B58A8}" srcOrd="1" destOrd="0" presId="urn:microsoft.com/office/officeart/2005/8/layout/cycle8"/>
    <dgm:cxn modelId="{6070F270-BBAA-4F22-A212-1851FFE1BCF4}" srcId="{C78994AA-81B4-470B-9036-C64291FB31E1}" destId="{2AF07E55-EC5F-4856-977A-C427DF442CC6}" srcOrd="5" destOrd="0" parTransId="{0B2C82AF-2326-4BB2-B877-375F479EA75C}" sibTransId="{E8639163-B78B-46F6-B328-E043ADE6E979}"/>
    <dgm:cxn modelId="{0EBD268C-2AA2-439C-BB8A-2893EEE1F61B}" type="presOf" srcId="{BE487B0C-60D0-485B-B19A-C69DBC65D56D}" destId="{F905E054-EEB1-4DDB-A465-2E3E741C0E30}" srcOrd="1" destOrd="0" presId="urn:microsoft.com/office/officeart/2005/8/layout/cycle8"/>
    <dgm:cxn modelId="{57BD308D-4E26-354D-8EC2-0724AB6A798A}" type="presOf" srcId="{2AF07E55-EC5F-4856-977A-C427DF442CC6}" destId="{1E0789DF-78F8-4F9A-BC38-C8156C0800F0}" srcOrd="0" destOrd="0" presId="urn:microsoft.com/office/officeart/2005/8/layout/cycle8"/>
    <dgm:cxn modelId="{F52AE5A8-74AB-48E3-9CA1-2ECE4BAAFA6D}" type="presOf" srcId="{349076BE-20A0-4D45-BE08-2AD373937D22}" destId="{76C36ED3-E238-4A18-AB91-0E484C4AD21A}" srcOrd="0" destOrd="0" presId="urn:microsoft.com/office/officeart/2005/8/layout/cycle8"/>
    <dgm:cxn modelId="{1677E0AC-1D32-469F-9ACB-049D662D116C}" type="presOf" srcId="{9D9EF25C-5CDC-4AF4-BAD7-21C7A1E4E2FB}" destId="{33B00510-6D98-4851-920C-6D69199A907E}" srcOrd="1" destOrd="0" presId="urn:microsoft.com/office/officeart/2005/8/layout/cycle8"/>
    <dgm:cxn modelId="{879123BA-AB41-4506-8B2A-90B220C3AF2D}" srcId="{C78994AA-81B4-470B-9036-C64291FB31E1}" destId="{F422A1C0-8D86-4A2E-812D-47F347D585A8}" srcOrd="0" destOrd="0" parTransId="{AA8EDDEF-A614-47D5-BFE0-5617AFB564E3}" sibTransId="{581372CA-8A29-4F72-A072-0283B6A818AC}"/>
    <dgm:cxn modelId="{88B2FFC2-519F-4C41-87CC-AA8ED515DC24}" srcId="{C78994AA-81B4-470B-9036-C64291FB31E1}" destId="{71CCFAAE-1D98-4C51-AF4E-7017ABB03C83}" srcOrd="7" destOrd="0" parTransId="{3CCE0246-C6A9-4EA4-856B-BDF98894582C}" sibTransId="{2DE6E918-7C38-41FC-8A12-964AB3EADD21}"/>
    <dgm:cxn modelId="{5F41FDCD-B59F-4FF0-B01E-2A4879D276FB}" type="presOf" srcId="{349076BE-20A0-4D45-BE08-2AD373937D22}" destId="{C00AB087-77E3-4DF9-B731-FD9725870E1B}" srcOrd="1" destOrd="0" presId="urn:microsoft.com/office/officeart/2005/8/layout/cycle8"/>
    <dgm:cxn modelId="{61C204D1-9A8F-4DFA-A4B4-5A924CB1CB48}" srcId="{C78994AA-81B4-470B-9036-C64291FB31E1}" destId="{5BC52F5B-DB1E-42FE-A204-81A41F987A4A}" srcOrd="8" destOrd="0" parTransId="{709A9046-FF92-4A0F-BCC5-700815363D93}" sibTransId="{1F85224E-BE26-4FB8-9B55-395212B43A7D}"/>
    <dgm:cxn modelId="{0C43F2E7-336A-4921-B829-3FDC504004E4}" type="presOf" srcId="{F422A1C0-8D86-4A2E-812D-47F347D585A8}" destId="{972275BB-2347-4D9B-A75B-3BFB70DC1338}" srcOrd="0" destOrd="0" presId="urn:microsoft.com/office/officeart/2005/8/layout/cycle8"/>
    <dgm:cxn modelId="{37B2ACEE-C923-4480-B27E-4940E63D8467}" type="presOf" srcId="{F422A1C0-8D86-4A2E-812D-47F347D585A8}" destId="{52E363C6-9715-4ADB-A594-F11A577A26E6}" srcOrd="1" destOrd="0" presId="urn:microsoft.com/office/officeart/2005/8/layout/cycle8"/>
    <dgm:cxn modelId="{F0E70FF8-F613-6740-9CE2-ABE357918B9F}" type="presOf" srcId="{1F8E45A5-0E8B-4863-9E4E-51473192664E}" destId="{F21D6D7E-303D-4255-82FF-28779146A827}" srcOrd="0" destOrd="0" presId="urn:microsoft.com/office/officeart/2005/8/layout/cycle8"/>
    <dgm:cxn modelId="{D974BCFF-3D56-DB44-BFA2-EE869FE0A72E}" type="presOf" srcId="{D0E4FF42-73AE-41FA-985B-D04994E84371}" destId="{2A377ED8-88B8-4322-9A50-CE98DDEA4086}" srcOrd="1" destOrd="0" presId="urn:microsoft.com/office/officeart/2005/8/layout/cycle8"/>
    <dgm:cxn modelId="{47EB8E7D-F1A8-4D6F-B915-2BE68AEC4636}" type="presParOf" srcId="{C7175473-42B4-4D64-B425-689A43865FF3}" destId="{972275BB-2347-4D9B-A75B-3BFB70DC1338}" srcOrd="0" destOrd="0" presId="urn:microsoft.com/office/officeart/2005/8/layout/cycle8"/>
    <dgm:cxn modelId="{B0213702-FD5D-4278-994F-9A3924ACED1F}" type="presParOf" srcId="{C7175473-42B4-4D64-B425-689A43865FF3}" destId="{DDB427F4-C872-4B62-BB8B-B2FA0A71C293}" srcOrd="1" destOrd="0" presId="urn:microsoft.com/office/officeart/2005/8/layout/cycle8"/>
    <dgm:cxn modelId="{34429A67-641E-429A-9191-F084313E0151}" type="presParOf" srcId="{C7175473-42B4-4D64-B425-689A43865FF3}" destId="{BD8C879B-B603-4D8C-ADF6-6E1AF08371F1}" srcOrd="2" destOrd="0" presId="urn:microsoft.com/office/officeart/2005/8/layout/cycle8"/>
    <dgm:cxn modelId="{9E13C8F3-25F4-42E3-9DDE-1622655AC7E7}" type="presParOf" srcId="{C7175473-42B4-4D64-B425-689A43865FF3}" destId="{52E363C6-9715-4ADB-A594-F11A577A26E6}" srcOrd="3" destOrd="0" presId="urn:microsoft.com/office/officeart/2005/8/layout/cycle8"/>
    <dgm:cxn modelId="{4FFC1BAC-57F6-43AA-AD93-3639997CF20D}" type="presParOf" srcId="{C7175473-42B4-4D64-B425-689A43865FF3}" destId="{76C36ED3-E238-4A18-AB91-0E484C4AD21A}" srcOrd="4" destOrd="0" presId="urn:microsoft.com/office/officeart/2005/8/layout/cycle8"/>
    <dgm:cxn modelId="{FBC59E84-EA25-416A-8C8A-B18F63E300AA}" type="presParOf" srcId="{C7175473-42B4-4D64-B425-689A43865FF3}" destId="{9D5A5F85-33D3-4950-B67D-E466B60EC608}" srcOrd="5" destOrd="0" presId="urn:microsoft.com/office/officeart/2005/8/layout/cycle8"/>
    <dgm:cxn modelId="{6D52AC59-B0F7-4530-ADCF-62BAAC759DBD}" type="presParOf" srcId="{C7175473-42B4-4D64-B425-689A43865FF3}" destId="{9C46FFCD-AFB7-4C46-A7EB-ADD39A5A4344}" srcOrd="6" destOrd="0" presId="urn:microsoft.com/office/officeart/2005/8/layout/cycle8"/>
    <dgm:cxn modelId="{132C114F-49BA-4486-96F2-264242F6CC4A}" type="presParOf" srcId="{C7175473-42B4-4D64-B425-689A43865FF3}" destId="{C00AB087-77E3-4DF9-B731-FD9725870E1B}" srcOrd="7" destOrd="0" presId="urn:microsoft.com/office/officeart/2005/8/layout/cycle8"/>
    <dgm:cxn modelId="{AD13CD8A-8952-44C5-A580-AB520C64CEB3}" type="presParOf" srcId="{C7175473-42B4-4D64-B425-689A43865FF3}" destId="{5D086590-1A2D-43F3-B47E-9260118F7F76}" srcOrd="8" destOrd="0" presId="urn:microsoft.com/office/officeart/2005/8/layout/cycle8"/>
    <dgm:cxn modelId="{C5042DB8-2F4E-4826-AA5A-B6E86C96DE74}" type="presParOf" srcId="{C7175473-42B4-4D64-B425-689A43865FF3}" destId="{A9542530-392D-4C8E-A354-73D0B48B4019}" srcOrd="9" destOrd="0" presId="urn:microsoft.com/office/officeart/2005/8/layout/cycle8"/>
    <dgm:cxn modelId="{9017A484-2034-4E2F-B22F-18C400A2ECF4}" type="presParOf" srcId="{C7175473-42B4-4D64-B425-689A43865FF3}" destId="{E785C561-88EF-4231-AB26-35646C444354}" srcOrd="10" destOrd="0" presId="urn:microsoft.com/office/officeart/2005/8/layout/cycle8"/>
    <dgm:cxn modelId="{F7F940E2-37BA-442A-8852-1397DD8DF2C2}" type="presParOf" srcId="{C7175473-42B4-4D64-B425-689A43865FF3}" destId="{33B00510-6D98-4851-920C-6D69199A907E}" srcOrd="11" destOrd="0" presId="urn:microsoft.com/office/officeart/2005/8/layout/cycle8"/>
    <dgm:cxn modelId="{FBE30418-771A-4169-B675-380D7118C578}" type="presParOf" srcId="{C7175473-42B4-4D64-B425-689A43865FF3}" destId="{3B1FA546-FE44-4C77-B4FF-920EE11191D5}" srcOrd="12" destOrd="0" presId="urn:microsoft.com/office/officeart/2005/8/layout/cycle8"/>
    <dgm:cxn modelId="{EE378F86-42AD-4299-A377-C6D752A6881D}" type="presParOf" srcId="{C7175473-42B4-4D64-B425-689A43865FF3}" destId="{91F2812A-7DD3-4E06-BC3D-38C5B37E2A2C}" srcOrd="13" destOrd="0" presId="urn:microsoft.com/office/officeart/2005/8/layout/cycle8"/>
    <dgm:cxn modelId="{DEF11C02-847D-4F35-9ED2-23FB7337EB8C}" type="presParOf" srcId="{C7175473-42B4-4D64-B425-689A43865FF3}" destId="{829F9D4F-FBDC-4737-A14C-FCEE4057DDF2}" srcOrd="14" destOrd="0" presId="urn:microsoft.com/office/officeart/2005/8/layout/cycle8"/>
    <dgm:cxn modelId="{E57C49B0-A595-4960-B0E8-767C010CB69D}" type="presParOf" srcId="{C7175473-42B4-4D64-B425-689A43865FF3}" destId="{F905E054-EEB1-4DDB-A465-2E3E741C0E30}" srcOrd="15" destOrd="0" presId="urn:microsoft.com/office/officeart/2005/8/layout/cycle8"/>
    <dgm:cxn modelId="{8EA5E120-C158-429D-AB38-B52FE67D81A6}" type="presParOf" srcId="{C7175473-42B4-4D64-B425-689A43865FF3}" destId="{F21D6D7E-303D-4255-82FF-28779146A827}" srcOrd="16" destOrd="0" presId="urn:microsoft.com/office/officeart/2005/8/layout/cycle8"/>
    <dgm:cxn modelId="{96E4F28E-0D91-46E3-BB37-03B513DC529F}" type="presParOf" srcId="{C7175473-42B4-4D64-B425-689A43865FF3}" destId="{4589DE97-BEFE-4C46-9FB0-2F8AAE79BDEE}" srcOrd="17" destOrd="0" presId="urn:microsoft.com/office/officeart/2005/8/layout/cycle8"/>
    <dgm:cxn modelId="{CD028B61-5A25-47DE-90F8-97505513C5AB}" type="presParOf" srcId="{C7175473-42B4-4D64-B425-689A43865FF3}" destId="{2C3B69D7-F63D-4E62-A742-3BB5CA8D7E6D}" srcOrd="18" destOrd="0" presId="urn:microsoft.com/office/officeart/2005/8/layout/cycle8"/>
    <dgm:cxn modelId="{606EA1C8-178C-45A3-803B-C6F1418818F7}" type="presParOf" srcId="{C7175473-42B4-4D64-B425-689A43865FF3}" destId="{FCEDACFD-8E52-4C63-89B9-660DE6E50431}" srcOrd="19" destOrd="0" presId="urn:microsoft.com/office/officeart/2005/8/layout/cycle8"/>
    <dgm:cxn modelId="{2717FE51-1E3A-4691-B344-EEAD1A2C5AFA}" type="presParOf" srcId="{C7175473-42B4-4D64-B425-689A43865FF3}" destId="{1E0789DF-78F8-4F9A-BC38-C8156C0800F0}" srcOrd="20" destOrd="0" presId="urn:microsoft.com/office/officeart/2005/8/layout/cycle8"/>
    <dgm:cxn modelId="{7FDE315B-D91B-41E9-BFF0-0D14FA8814E0}" type="presParOf" srcId="{C7175473-42B4-4D64-B425-689A43865FF3}" destId="{DFAC848A-18E2-4918-8DA1-B4FF69C4A619}" srcOrd="21" destOrd="0" presId="urn:microsoft.com/office/officeart/2005/8/layout/cycle8"/>
    <dgm:cxn modelId="{06481C70-D120-4A36-B336-E594415FE936}" type="presParOf" srcId="{C7175473-42B4-4D64-B425-689A43865FF3}" destId="{91227B75-897A-40A9-9504-47413D1019A7}" srcOrd="22" destOrd="0" presId="urn:microsoft.com/office/officeart/2005/8/layout/cycle8"/>
    <dgm:cxn modelId="{B7356B0A-BA06-4FF5-BE0C-A45DB3972996}" type="presParOf" srcId="{C7175473-42B4-4D64-B425-689A43865FF3}" destId="{5306EA84-B104-43CA-AE2F-6D23032B58A8}" srcOrd="23" destOrd="0" presId="urn:microsoft.com/office/officeart/2005/8/layout/cycle8"/>
    <dgm:cxn modelId="{1AA900EB-CBFE-494F-ADB1-F8325B4D02EF}" type="presParOf" srcId="{C7175473-42B4-4D64-B425-689A43865FF3}" destId="{51E35EB0-DC15-4361-A0E7-F5DB2AE5191A}" srcOrd="24" destOrd="0" presId="urn:microsoft.com/office/officeart/2005/8/layout/cycle8"/>
    <dgm:cxn modelId="{CF02AABC-DDEC-4C4E-B679-1A2BD5B4DF83}" type="presParOf" srcId="{C7175473-42B4-4D64-B425-689A43865FF3}" destId="{BA3C95D9-E829-4014-BC52-49F7D705A9C3}" srcOrd="25" destOrd="0" presId="urn:microsoft.com/office/officeart/2005/8/layout/cycle8"/>
    <dgm:cxn modelId="{C1ACF586-C882-42F3-B435-F5B2335C4583}" type="presParOf" srcId="{C7175473-42B4-4D64-B425-689A43865FF3}" destId="{E47CE7DE-3866-4611-9EE9-60025475B377}" srcOrd="26" destOrd="0" presId="urn:microsoft.com/office/officeart/2005/8/layout/cycle8"/>
    <dgm:cxn modelId="{BAA6FA72-5402-4DA4-AB9C-5E773C173D49}" type="presParOf" srcId="{C7175473-42B4-4D64-B425-689A43865FF3}" destId="{2A377ED8-88B8-4322-9A50-CE98DDEA4086}" srcOrd="27" destOrd="0" presId="urn:microsoft.com/office/officeart/2005/8/layout/cycle8"/>
    <dgm:cxn modelId="{E549B10C-9122-4736-813D-EA07F8CCD8A4}" type="presParOf" srcId="{C7175473-42B4-4D64-B425-689A43865FF3}" destId="{71A64D12-9644-4B40-BA08-554D7C589A15}" srcOrd="28" destOrd="0" presId="urn:microsoft.com/office/officeart/2005/8/layout/cycle8"/>
    <dgm:cxn modelId="{7E6462C1-FADC-4682-AC5E-AFB1611EDB6F}" type="presParOf" srcId="{C7175473-42B4-4D64-B425-689A43865FF3}" destId="{AD0BD938-2813-46DC-8583-9EF83BBAE0D7}" srcOrd="29" destOrd="0" presId="urn:microsoft.com/office/officeart/2005/8/layout/cycle8"/>
    <dgm:cxn modelId="{45D4A15A-DBC5-472B-A480-021C96623525}" type="presParOf" srcId="{C7175473-42B4-4D64-B425-689A43865FF3}" destId="{392B0BF5-E47B-4309-BFBC-11E57E3A0E4E}" srcOrd="30" destOrd="0" presId="urn:microsoft.com/office/officeart/2005/8/layout/cycle8"/>
    <dgm:cxn modelId="{B6EA3A1F-3355-4339-923D-B541FD984542}" type="presParOf" srcId="{C7175473-42B4-4D64-B425-689A43865FF3}" destId="{EB545858-C211-4E0F-B456-8CCD1FAAFD22}" srcOrd="31" destOrd="0" presId="urn:microsoft.com/office/officeart/2005/8/layout/cycle8"/>
    <dgm:cxn modelId="{7B37FDB8-2E13-C540-BC48-8229918CBE6B}" type="presParOf" srcId="{C7175473-42B4-4D64-B425-689A43865FF3}" destId="{B10388DE-45A2-E74B-91B9-84285049A8BB}" srcOrd="32" destOrd="0" presId="urn:microsoft.com/office/officeart/2005/8/layout/cycle8"/>
    <dgm:cxn modelId="{85B8302E-ABAA-6143-9986-9F59662E290B}" type="presParOf" srcId="{C7175473-42B4-4D64-B425-689A43865FF3}" destId="{B21AA7E0-535F-C247-BBF8-45A83CFDCB5C}" srcOrd="33" destOrd="0" presId="urn:microsoft.com/office/officeart/2005/8/layout/cycle8"/>
    <dgm:cxn modelId="{9F82669E-9F46-C54B-84DA-A73C67111FA3}" type="presParOf" srcId="{C7175473-42B4-4D64-B425-689A43865FF3}" destId="{1633BBB7-0E24-1443-88C0-60E55C0B1E2F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275BB-2347-4D9B-A75B-3BFB70DC1338}">
      <dsp:nvSpPr>
        <dsp:cNvPr id="0" name=""/>
        <dsp:cNvSpPr/>
      </dsp:nvSpPr>
      <dsp:spPr>
        <a:xfrm>
          <a:off x="1271290" y="171293"/>
          <a:ext cx="2860176" cy="2860176"/>
        </a:xfrm>
        <a:prstGeom prst="pie">
          <a:avLst>
            <a:gd name="adj1" fmla="val 16200000"/>
            <a:gd name="adj2" fmla="val 1928571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SCOPING</a:t>
          </a:r>
        </a:p>
      </dsp:txBody>
      <dsp:txXfrm>
        <a:off x="2773904" y="436881"/>
        <a:ext cx="680994" cy="544795"/>
      </dsp:txXfrm>
    </dsp:sp>
    <dsp:sp modelId="{76C36ED3-E238-4A18-AB91-0E484C4AD21A}">
      <dsp:nvSpPr>
        <dsp:cNvPr id="0" name=""/>
        <dsp:cNvSpPr/>
      </dsp:nvSpPr>
      <dsp:spPr>
        <a:xfrm>
          <a:off x="1308063" y="217260"/>
          <a:ext cx="2860176" cy="2860176"/>
        </a:xfrm>
        <a:prstGeom prst="pie">
          <a:avLst>
            <a:gd name="adj1" fmla="val 19285716"/>
            <a:gd name="adj2" fmla="val 7714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DESIGN </a:t>
          </a:r>
        </a:p>
      </dsp:txBody>
      <dsp:txXfrm>
        <a:off x="3250600" y="1254074"/>
        <a:ext cx="783143" cy="476696"/>
      </dsp:txXfrm>
    </dsp:sp>
    <dsp:sp modelId="{5D086590-1A2D-43F3-B47E-9260118F7F76}">
      <dsp:nvSpPr>
        <dsp:cNvPr id="0" name=""/>
        <dsp:cNvSpPr/>
      </dsp:nvSpPr>
      <dsp:spPr>
        <a:xfrm>
          <a:off x="1294784" y="275144"/>
          <a:ext cx="2860176" cy="2860176"/>
        </a:xfrm>
        <a:prstGeom prst="pie">
          <a:avLst>
            <a:gd name="adj1" fmla="val 771428"/>
            <a:gd name="adj2" fmla="val 385714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DATA</a:t>
          </a:r>
        </a:p>
      </dsp:txBody>
      <dsp:txXfrm>
        <a:off x="3131426" y="1969118"/>
        <a:ext cx="680994" cy="527770"/>
      </dsp:txXfrm>
    </dsp:sp>
    <dsp:sp modelId="{3B1FA546-FE44-4C77-B4FF-920EE11191D5}">
      <dsp:nvSpPr>
        <dsp:cNvPr id="0" name=""/>
        <dsp:cNvSpPr/>
      </dsp:nvSpPr>
      <dsp:spPr>
        <a:xfrm>
          <a:off x="1156090" y="227862"/>
          <a:ext cx="3031329" cy="3005816"/>
        </a:xfrm>
        <a:prstGeom prst="pie">
          <a:avLst>
            <a:gd name="adj1" fmla="val 3857226"/>
            <a:gd name="adj2" fmla="val 694285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IMPLEMENTATION</a:t>
          </a:r>
        </a:p>
      </dsp:txBody>
      <dsp:txXfrm>
        <a:off x="2319904" y="2589575"/>
        <a:ext cx="703701" cy="500969"/>
      </dsp:txXfrm>
    </dsp:sp>
    <dsp:sp modelId="{F21D6D7E-303D-4255-82FF-28779146A827}">
      <dsp:nvSpPr>
        <dsp:cNvPr id="0" name=""/>
        <dsp:cNvSpPr/>
      </dsp:nvSpPr>
      <dsp:spPr>
        <a:xfrm>
          <a:off x="1188549" y="275144"/>
          <a:ext cx="2860176" cy="2860176"/>
        </a:xfrm>
        <a:prstGeom prst="pie">
          <a:avLst>
            <a:gd name="adj1" fmla="val 6942858"/>
            <a:gd name="adj2" fmla="val 1002857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INTERPRETATION</a:t>
          </a:r>
        </a:p>
      </dsp:txBody>
      <dsp:txXfrm>
        <a:off x="1531089" y="1969118"/>
        <a:ext cx="680994" cy="527770"/>
      </dsp:txXfrm>
    </dsp:sp>
    <dsp:sp modelId="{1E0789DF-78F8-4F9A-BC38-C8156C0800F0}">
      <dsp:nvSpPr>
        <dsp:cNvPr id="0" name=""/>
        <dsp:cNvSpPr/>
      </dsp:nvSpPr>
      <dsp:spPr>
        <a:xfrm>
          <a:off x="1175269" y="217260"/>
          <a:ext cx="2860176" cy="2860176"/>
        </a:xfrm>
        <a:prstGeom prst="pie">
          <a:avLst>
            <a:gd name="adj1" fmla="val 10028574"/>
            <a:gd name="adj2" fmla="val 1311428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EVALUATION</a:t>
          </a:r>
        </a:p>
      </dsp:txBody>
      <dsp:txXfrm>
        <a:off x="1309766" y="1254074"/>
        <a:ext cx="783143" cy="476696"/>
      </dsp:txXfrm>
    </dsp:sp>
    <dsp:sp modelId="{51E35EB0-DC15-4361-A0E7-F5DB2AE5191A}">
      <dsp:nvSpPr>
        <dsp:cNvPr id="0" name=""/>
        <dsp:cNvSpPr/>
      </dsp:nvSpPr>
      <dsp:spPr>
        <a:xfrm>
          <a:off x="1212043" y="171293"/>
          <a:ext cx="2860176" cy="2860176"/>
        </a:xfrm>
        <a:prstGeom prst="pie">
          <a:avLst>
            <a:gd name="adj1" fmla="val 13114284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50" b="1" kern="1200" dirty="0"/>
            <a:t>LEARNING</a:t>
          </a:r>
        </a:p>
      </dsp:txBody>
      <dsp:txXfrm>
        <a:off x="1888611" y="436881"/>
        <a:ext cx="680994" cy="544795"/>
      </dsp:txXfrm>
    </dsp:sp>
    <dsp:sp modelId="{71A64D12-9644-4B40-BA08-554D7C589A15}">
      <dsp:nvSpPr>
        <dsp:cNvPr id="0" name=""/>
        <dsp:cNvSpPr/>
      </dsp:nvSpPr>
      <dsp:spPr>
        <a:xfrm>
          <a:off x="1094088" y="-5765"/>
          <a:ext cx="3214293" cy="3214293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0BD938-2813-46DC-8583-9EF83BBAE0D7}">
      <dsp:nvSpPr>
        <dsp:cNvPr id="0" name=""/>
        <dsp:cNvSpPr/>
      </dsp:nvSpPr>
      <dsp:spPr>
        <a:xfrm>
          <a:off x="1131093" y="40405"/>
          <a:ext cx="3214293" cy="3214293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B0BF5-E47B-4309-BFBC-11E57E3A0E4E}">
      <dsp:nvSpPr>
        <dsp:cNvPr id="0" name=""/>
        <dsp:cNvSpPr/>
      </dsp:nvSpPr>
      <dsp:spPr>
        <a:xfrm>
          <a:off x="1117767" y="98155"/>
          <a:ext cx="3214293" cy="3214293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45858-C211-4E0F-B456-8CCD1FAAFD22}">
      <dsp:nvSpPr>
        <dsp:cNvPr id="0" name=""/>
        <dsp:cNvSpPr/>
      </dsp:nvSpPr>
      <dsp:spPr>
        <a:xfrm>
          <a:off x="1063466" y="122585"/>
          <a:ext cx="3214293" cy="3214293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0388DE-45A2-E74B-91B9-84285049A8BB}">
      <dsp:nvSpPr>
        <dsp:cNvPr id="0" name=""/>
        <dsp:cNvSpPr/>
      </dsp:nvSpPr>
      <dsp:spPr>
        <a:xfrm>
          <a:off x="1011449" y="98155"/>
          <a:ext cx="3214293" cy="3214293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1AA7E0-535F-C247-BBF8-45A83CFDCB5C}">
      <dsp:nvSpPr>
        <dsp:cNvPr id="0" name=""/>
        <dsp:cNvSpPr/>
      </dsp:nvSpPr>
      <dsp:spPr>
        <a:xfrm>
          <a:off x="998122" y="40405"/>
          <a:ext cx="3214293" cy="3214293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3BBB7-0E24-1443-88C0-60E55C0B1E2F}">
      <dsp:nvSpPr>
        <dsp:cNvPr id="0" name=""/>
        <dsp:cNvSpPr/>
      </dsp:nvSpPr>
      <dsp:spPr>
        <a:xfrm>
          <a:off x="1035127" y="-5765"/>
          <a:ext cx="3214293" cy="3214293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7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35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4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52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10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61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4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64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36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84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312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300C-07F7-42B5-99C9-EBB91890022A}" type="datetimeFigureOut">
              <a:rPr lang="fr-FR" smtClean="0"/>
              <a:t>29/04/2025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F45BA-4C41-4390-B62A-C617C42A67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31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EABE5F-1301-F3A3-C70B-2DD0CBE3F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Diagramme 3">
            <a:extLst>
              <a:ext uri="{FF2B5EF4-FFF2-40B4-BE49-F238E27FC236}">
                <a16:creationId xmlns:a16="http://schemas.microsoft.com/office/drawing/2014/main" id="{7CCCCA0F-01E6-C003-2760-87EDD52F83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010531"/>
              </p:ext>
            </p:extLst>
          </p:nvPr>
        </p:nvGraphicFramePr>
        <p:xfrm>
          <a:off x="2452589" y="1790444"/>
          <a:ext cx="5343510" cy="3404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0" name="Connecteur droit 19">
            <a:extLst>
              <a:ext uri="{FF2B5EF4-FFF2-40B4-BE49-F238E27FC236}">
                <a16:creationId xmlns:a16="http://schemas.microsoft.com/office/drawing/2014/main" id="{00A1107F-2A9D-7E73-AF7C-774C05EC4DA5}"/>
              </a:ext>
            </a:extLst>
          </p:cNvPr>
          <p:cNvCxnSpPr>
            <a:cxnSpLocks/>
          </p:cNvCxnSpPr>
          <p:nvPr/>
        </p:nvCxnSpPr>
        <p:spPr>
          <a:xfrm flipH="1" flipV="1">
            <a:off x="2534556" y="1407442"/>
            <a:ext cx="2567375" cy="203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21">
            <a:extLst>
              <a:ext uri="{FF2B5EF4-FFF2-40B4-BE49-F238E27FC236}">
                <a16:creationId xmlns:a16="http://schemas.microsoft.com/office/drawing/2014/main" id="{3646DE2A-3695-10C7-9768-66E5BD2A32EA}"/>
              </a:ext>
            </a:extLst>
          </p:cNvPr>
          <p:cNvCxnSpPr>
            <a:cxnSpLocks/>
          </p:cNvCxnSpPr>
          <p:nvPr/>
        </p:nvCxnSpPr>
        <p:spPr>
          <a:xfrm flipV="1">
            <a:off x="5124344" y="1379399"/>
            <a:ext cx="2533756" cy="2059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23">
            <a:extLst>
              <a:ext uri="{FF2B5EF4-FFF2-40B4-BE49-F238E27FC236}">
                <a16:creationId xmlns:a16="http://schemas.microsoft.com/office/drawing/2014/main" id="{AFA5DF94-9E4A-00EC-838D-8A809FED92B3}"/>
              </a:ext>
            </a:extLst>
          </p:cNvPr>
          <p:cNvCxnSpPr>
            <a:cxnSpLocks/>
          </p:cNvCxnSpPr>
          <p:nvPr/>
        </p:nvCxnSpPr>
        <p:spPr>
          <a:xfrm flipH="1">
            <a:off x="1845134" y="3446024"/>
            <a:ext cx="3256796" cy="764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27">
            <a:extLst>
              <a:ext uri="{FF2B5EF4-FFF2-40B4-BE49-F238E27FC236}">
                <a16:creationId xmlns:a16="http://schemas.microsoft.com/office/drawing/2014/main" id="{B6985735-67D3-74DA-466A-79F14DD6A464}"/>
              </a:ext>
            </a:extLst>
          </p:cNvPr>
          <p:cNvCxnSpPr>
            <a:cxnSpLocks/>
            <a:stCxn id="22" idx="0"/>
          </p:cNvCxnSpPr>
          <p:nvPr/>
        </p:nvCxnSpPr>
        <p:spPr>
          <a:xfrm>
            <a:off x="5101930" y="109058"/>
            <a:ext cx="1" cy="3314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29">
            <a:extLst>
              <a:ext uri="{FF2B5EF4-FFF2-40B4-BE49-F238E27FC236}">
                <a16:creationId xmlns:a16="http://schemas.microsoft.com/office/drawing/2014/main" id="{97A25070-5E35-1B90-3798-6EF8A946E026}"/>
              </a:ext>
            </a:extLst>
          </p:cNvPr>
          <p:cNvCxnSpPr>
            <a:cxnSpLocks/>
          </p:cNvCxnSpPr>
          <p:nvPr/>
        </p:nvCxnSpPr>
        <p:spPr>
          <a:xfrm>
            <a:off x="5101930" y="3457553"/>
            <a:ext cx="1462981" cy="294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35">
            <a:extLst>
              <a:ext uri="{FF2B5EF4-FFF2-40B4-BE49-F238E27FC236}">
                <a16:creationId xmlns:a16="http://schemas.microsoft.com/office/drawing/2014/main" id="{7148B1DE-A67F-C0CA-730F-4CB150099BD3}"/>
              </a:ext>
            </a:extLst>
          </p:cNvPr>
          <p:cNvCxnSpPr>
            <a:cxnSpLocks/>
          </p:cNvCxnSpPr>
          <p:nvPr/>
        </p:nvCxnSpPr>
        <p:spPr>
          <a:xfrm flipH="1" flipV="1">
            <a:off x="5109188" y="3457553"/>
            <a:ext cx="3222666" cy="7527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38">
            <a:extLst>
              <a:ext uri="{FF2B5EF4-FFF2-40B4-BE49-F238E27FC236}">
                <a16:creationId xmlns:a16="http://schemas.microsoft.com/office/drawing/2014/main" id="{8CED2122-008D-D7A3-6135-41B5214C2045}"/>
              </a:ext>
            </a:extLst>
          </p:cNvPr>
          <p:cNvCxnSpPr>
            <a:cxnSpLocks/>
          </p:cNvCxnSpPr>
          <p:nvPr/>
        </p:nvCxnSpPr>
        <p:spPr>
          <a:xfrm flipV="1">
            <a:off x="3681159" y="3457553"/>
            <a:ext cx="1428029" cy="298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39">
            <a:extLst>
              <a:ext uri="{FF2B5EF4-FFF2-40B4-BE49-F238E27FC236}">
                <a16:creationId xmlns:a16="http://schemas.microsoft.com/office/drawing/2014/main" id="{DC6A40ED-8C60-73E1-6AA2-9D1FBE45C773}"/>
              </a:ext>
            </a:extLst>
          </p:cNvPr>
          <p:cNvSpPr txBox="1"/>
          <p:nvPr/>
        </p:nvSpPr>
        <p:spPr>
          <a:xfrm>
            <a:off x="4643549" y="1093229"/>
            <a:ext cx="975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>
                <a:solidFill>
                  <a:schemeClr val="accent1">
                    <a:lumMod val="50000"/>
                  </a:schemeClr>
                </a:solidFill>
              </a:rPr>
              <a:t>CONSULT </a:t>
            </a:r>
          </a:p>
        </p:txBody>
      </p:sp>
      <p:sp>
        <p:nvSpPr>
          <p:cNvPr id="19" name="ZoneTexte 40">
            <a:extLst>
              <a:ext uri="{FF2B5EF4-FFF2-40B4-BE49-F238E27FC236}">
                <a16:creationId xmlns:a16="http://schemas.microsoft.com/office/drawing/2014/main" id="{E77091F2-0ED3-4363-E39D-4EA4E2E95794}"/>
              </a:ext>
            </a:extLst>
          </p:cNvPr>
          <p:cNvSpPr txBox="1"/>
          <p:nvPr/>
        </p:nvSpPr>
        <p:spPr>
          <a:xfrm rot="1120604">
            <a:off x="5168586" y="1602876"/>
            <a:ext cx="986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>
                <a:solidFill>
                  <a:schemeClr val="accent1">
                    <a:lumMod val="50000"/>
                  </a:schemeClr>
                </a:solidFill>
              </a:rPr>
              <a:t>INFORM</a:t>
            </a:r>
          </a:p>
        </p:txBody>
      </p:sp>
      <p:sp>
        <p:nvSpPr>
          <p:cNvPr id="20" name="ZoneTexte 41">
            <a:extLst>
              <a:ext uri="{FF2B5EF4-FFF2-40B4-BE49-F238E27FC236}">
                <a16:creationId xmlns:a16="http://schemas.microsoft.com/office/drawing/2014/main" id="{CD9E6A72-D7E5-79F5-DEFC-D328BF62BE01}"/>
              </a:ext>
            </a:extLst>
          </p:cNvPr>
          <p:cNvSpPr txBox="1"/>
          <p:nvPr/>
        </p:nvSpPr>
        <p:spPr>
          <a:xfrm rot="20838686">
            <a:off x="3793403" y="700437"/>
            <a:ext cx="1515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>
                <a:solidFill>
                  <a:schemeClr val="accent1">
                    <a:lumMod val="50000"/>
                  </a:schemeClr>
                </a:solidFill>
              </a:rPr>
              <a:t>COLLABORATE</a:t>
            </a:r>
          </a:p>
        </p:txBody>
      </p:sp>
      <p:sp>
        <p:nvSpPr>
          <p:cNvPr id="21" name="ZoneTexte 42">
            <a:extLst>
              <a:ext uri="{FF2B5EF4-FFF2-40B4-BE49-F238E27FC236}">
                <a16:creationId xmlns:a16="http://schemas.microsoft.com/office/drawing/2014/main" id="{1B7EB7FE-1EE9-0359-C8B7-56BD85388B74}"/>
              </a:ext>
            </a:extLst>
          </p:cNvPr>
          <p:cNvSpPr txBox="1"/>
          <p:nvPr/>
        </p:nvSpPr>
        <p:spPr>
          <a:xfrm rot="20255654">
            <a:off x="3424831" y="389781"/>
            <a:ext cx="11401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b="1" dirty="0">
                <a:solidFill>
                  <a:schemeClr val="accent1">
                    <a:lumMod val="50000"/>
                  </a:schemeClr>
                </a:solidFill>
              </a:rPr>
              <a:t>EMPOWER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28B510A-A9B6-E92A-D0F2-2CBEF59D3F11}"/>
              </a:ext>
            </a:extLst>
          </p:cNvPr>
          <p:cNvSpPr/>
          <p:nvPr/>
        </p:nvSpPr>
        <p:spPr>
          <a:xfrm>
            <a:off x="3121930" y="1459058"/>
            <a:ext cx="3960000" cy="39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47DDD82-ACBD-AFCB-1DD6-AE75EDC27FB9}"/>
              </a:ext>
            </a:extLst>
          </p:cNvPr>
          <p:cNvSpPr/>
          <p:nvPr/>
        </p:nvSpPr>
        <p:spPr>
          <a:xfrm>
            <a:off x="2671930" y="1009058"/>
            <a:ext cx="4860000" cy="48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96A65E4D-DFB4-290D-0D6D-59D80B5D1B28}"/>
              </a:ext>
            </a:extLst>
          </p:cNvPr>
          <p:cNvSpPr/>
          <p:nvPr/>
        </p:nvSpPr>
        <p:spPr>
          <a:xfrm>
            <a:off x="2221930" y="559058"/>
            <a:ext cx="5760000" cy="57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13329C2-E32C-F2DC-1D18-57AAA1A7D601}"/>
              </a:ext>
            </a:extLst>
          </p:cNvPr>
          <p:cNvSpPr/>
          <p:nvPr/>
        </p:nvSpPr>
        <p:spPr>
          <a:xfrm>
            <a:off x="1771930" y="109058"/>
            <a:ext cx="6660000" cy="666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4" name="Rectangle à coins arrondis 53">
            <a:extLst>
              <a:ext uri="{FF2B5EF4-FFF2-40B4-BE49-F238E27FC236}">
                <a16:creationId xmlns:a16="http://schemas.microsoft.com/office/drawing/2014/main" id="{ACDFAAFE-9BD1-91C6-A4F7-8D8391E0DDB9}"/>
              </a:ext>
            </a:extLst>
          </p:cNvPr>
          <p:cNvSpPr/>
          <p:nvPr/>
        </p:nvSpPr>
        <p:spPr>
          <a:xfrm>
            <a:off x="6242983" y="1166047"/>
            <a:ext cx="477538" cy="2531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28" name="Rectangle à coins arrondis 58">
            <a:extLst>
              <a:ext uri="{FF2B5EF4-FFF2-40B4-BE49-F238E27FC236}">
                <a16:creationId xmlns:a16="http://schemas.microsoft.com/office/drawing/2014/main" id="{01910863-04E2-D2B2-A6C6-8B99D9B9CD83}"/>
              </a:ext>
            </a:extLst>
          </p:cNvPr>
          <p:cNvSpPr/>
          <p:nvPr/>
        </p:nvSpPr>
        <p:spPr>
          <a:xfrm>
            <a:off x="5244031" y="668282"/>
            <a:ext cx="856975" cy="311130"/>
          </a:xfrm>
          <a:prstGeom prst="roundRect">
            <a:avLst/>
          </a:prstGeom>
          <a:solidFill>
            <a:srgbClr val="2A8446"/>
          </a:solidFill>
        </p:spPr>
        <p:style>
          <a:lnRef idx="2">
            <a:schemeClr val="accent6">
              <a:shade val="50000"/>
            </a:schemeClr>
          </a:lnRef>
          <a:fillRef idx="1001">
            <a:schemeClr val="dk2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29" name="ZoneTexte 59">
            <a:extLst>
              <a:ext uri="{FF2B5EF4-FFF2-40B4-BE49-F238E27FC236}">
                <a16:creationId xmlns:a16="http://schemas.microsoft.com/office/drawing/2014/main" id="{5C0E7012-CBEB-E619-1BA1-57FC9904163B}"/>
              </a:ext>
            </a:extLst>
          </p:cNvPr>
          <p:cNvSpPr txBox="1"/>
          <p:nvPr/>
        </p:nvSpPr>
        <p:spPr>
          <a:xfrm>
            <a:off x="-6512" y="-15443"/>
            <a:ext cx="3021018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NZ" dirty="0"/>
              <a:t>Participatory Modelling project #</a:t>
            </a:r>
          </a:p>
        </p:txBody>
      </p:sp>
      <p:sp>
        <p:nvSpPr>
          <p:cNvPr id="30" name="Rectangle à coins arrondis 60">
            <a:extLst>
              <a:ext uri="{FF2B5EF4-FFF2-40B4-BE49-F238E27FC236}">
                <a16:creationId xmlns:a16="http://schemas.microsoft.com/office/drawing/2014/main" id="{037DE7A4-F878-C7FB-7402-4587742826A6}"/>
              </a:ext>
            </a:extLst>
          </p:cNvPr>
          <p:cNvSpPr/>
          <p:nvPr/>
        </p:nvSpPr>
        <p:spPr>
          <a:xfrm>
            <a:off x="5760537" y="897963"/>
            <a:ext cx="856976" cy="2531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32" name="Rectangle à coins arrondis 63">
            <a:extLst>
              <a:ext uri="{FF2B5EF4-FFF2-40B4-BE49-F238E27FC236}">
                <a16:creationId xmlns:a16="http://schemas.microsoft.com/office/drawing/2014/main" id="{EA9A8815-2A69-6DD9-513C-74800539942D}"/>
              </a:ext>
            </a:extLst>
          </p:cNvPr>
          <p:cNvSpPr/>
          <p:nvPr/>
        </p:nvSpPr>
        <p:spPr>
          <a:xfrm>
            <a:off x="6304093" y="1412762"/>
            <a:ext cx="1049362" cy="25318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A2A16DD7-23AF-33A7-B6E2-A9B0372EC05B}"/>
              </a:ext>
            </a:extLst>
          </p:cNvPr>
          <p:cNvSpPr txBox="1"/>
          <p:nvPr/>
        </p:nvSpPr>
        <p:spPr>
          <a:xfrm>
            <a:off x="8492163" y="4782951"/>
            <a:ext cx="2302507" cy="24622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0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NZ" dirty="0"/>
              <a:t>PARTICIPATORY MODELLING STEPS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100958BA-9FDB-EA3D-732E-6BC17EA9BD82}"/>
              </a:ext>
            </a:extLst>
          </p:cNvPr>
          <p:cNvSpPr txBox="1"/>
          <p:nvPr/>
        </p:nvSpPr>
        <p:spPr>
          <a:xfrm>
            <a:off x="9058596" y="51029"/>
            <a:ext cx="1297183" cy="24622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NZ" sz="1000" b="1" dirty="0"/>
              <a:t>PARTICIPANTS -</a:t>
            </a: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20B3A58E-B822-05B7-5662-ECF09043357D}"/>
              </a:ext>
            </a:extLst>
          </p:cNvPr>
          <p:cNvSpPr/>
          <p:nvPr/>
        </p:nvSpPr>
        <p:spPr>
          <a:xfrm>
            <a:off x="5030721" y="3380903"/>
            <a:ext cx="144000" cy="14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ZoneTexte 6">
            <a:extLst>
              <a:ext uri="{FF2B5EF4-FFF2-40B4-BE49-F238E27FC236}">
                <a16:creationId xmlns:a16="http://schemas.microsoft.com/office/drawing/2014/main" id="{562371FE-2047-7ECE-86E5-90164F6DA57F}"/>
              </a:ext>
            </a:extLst>
          </p:cNvPr>
          <p:cNvSpPr txBox="1"/>
          <p:nvPr/>
        </p:nvSpPr>
        <p:spPr>
          <a:xfrm>
            <a:off x="8490787" y="5029172"/>
            <a:ext cx="3667145" cy="1785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SCOPING: motivation for developing the model, purpose and expected use</a:t>
            </a:r>
          </a:p>
          <a:p>
            <a:r>
              <a:rPr lang="en-US" dirty="0"/>
              <a:t>DESIGN: selection of the model type and of its main components</a:t>
            </a:r>
          </a:p>
          <a:p>
            <a:r>
              <a:rPr lang="en-US" dirty="0"/>
              <a:t>DATA: provision of knowledge and data that inform the model</a:t>
            </a:r>
          </a:p>
          <a:p>
            <a:r>
              <a:rPr lang="en-US" dirty="0"/>
              <a:t>IMPLEMENTATION: technical implementation of the model, e.g. computer code, and production of model outputs.</a:t>
            </a:r>
          </a:p>
          <a:p>
            <a:r>
              <a:rPr lang="en-US" dirty="0"/>
              <a:t>INTERPRETATION: selection of relevant model outputs and their interpretation</a:t>
            </a:r>
          </a:p>
          <a:p>
            <a:r>
              <a:rPr lang="en-US" dirty="0"/>
              <a:t>EVALUATION: assessment of the model adequacy for purpose</a:t>
            </a:r>
          </a:p>
          <a:p>
            <a:r>
              <a:rPr lang="en-US" dirty="0"/>
              <a:t>LEARNING: lessons learned from the modeling process, for future participatory modeling</a:t>
            </a:r>
            <a:endParaRPr lang="en-NZ" b="0" dirty="0"/>
          </a:p>
        </p:txBody>
      </p:sp>
      <p:sp>
        <p:nvSpPr>
          <p:cNvPr id="5" name="Rectangle à coins arrondis 63">
            <a:extLst>
              <a:ext uri="{FF2B5EF4-FFF2-40B4-BE49-F238E27FC236}">
                <a16:creationId xmlns:a16="http://schemas.microsoft.com/office/drawing/2014/main" id="{6EBD790B-F26E-4193-AA47-304088807D87}"/>
              </a:ext>
            </a:extLst>
          </p:cNvPr>
          <p:cNvSpPr/>
          <p:nvPr/>
        </p:nvSpPr>
        <p:spPr>
          <a:xfrm>
            <a:off x="3141925" y="5513985"/>
            <a:ext cx="1049362" cy="25318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9" name="Rectangle à coins arrondis 63">
            <a:extLst>
              <a:ext uri="{FF2B5EF4-FFF2-40B4-BE49-F238E27FC236}">
                <a16:creationId xmlns:a16="http://schemas.microsoft.com/office/drawing/2014/main" id="{A6FC3F60-9341-A9B0-4ADB-AD93A3C280D3}"/>
              </a:ext>
            </a:extLst>
          </p:cNvPr>
          <p:cNvSpPr/>
          <p:nvPr/>
        </p:nvSpPr>
        <p:spPr>
          <a:xfrm>
            <a:off x="5915088" y="5068825"/>
            <a:ext cx="1049362" cy="25318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23" name="Rectangle à coins arrondis 58">
            <a:extLst>
              <a:ext uri="{FF2B5EF4-FFF2-40B4-BE49-F238E27FC236}">
                <a16:creationId xmlns:a16="http://schemas.microsoft.com/office/drawing/2014/main" id="{6EE5A092-5AFD-0083-6ECB-ED9EFD5EA177}"/>
              </a:ext>
            </a:extLst>
          </p:cNvPr>
          <p:cNvSpPr/>
          <p:nvPr/>
        </p:nvSpPr>
        <p:spPr>
          <a:xfrm>
            <a:off x="6551220" y="2128576"/>
            <a:ext cx="856975" cy="311130"/>
          </a:xfrm>
          <a:prstGeom prst="roundRect">
            <a:avLst/>
          </a:prstGeom>
          <a:solidFill>
            <a:srgbClr val="2A8446"/>
          </a:solidFill>
        </p:spPr>
        <p:style>
          <a:lnRef idx="2">
            <a:schemeClr val="accent6">
              <a:shade val="50000"/>
            </a:schemeClr>
          </a:lnRef>
          <a:fillRef idx="1001">
            <a:schemeClr val="dk2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25" name="Rectangle à coins arrondis 60">
            <a:extLst>
              <a:ext uri="{FF2B5EF4-FFF2-40B4-BE49-F238E27FC236}">
                <a16:creationId xmlns:a16="http://schemas.microsoft.com/office/drawing/2014/main" id="{C34AFAC8-9C75-4DE8-2CD3-546CC597CA79}"/>
              </a:ext>
            </a:extLst>
          </p:cNvPr>
          <p:cNvSpPr/>
          <p:nvPr/>
        </p:nvSpPr>
        <p:spPr>
          <a:xfrm>
            <a:off x="6700269" y="2469352"/>
            <a:ext cx="856976" cy="2531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26" name="Rectangle à coins arrondis 63">
            <a:extLst>
              <a:ext uri="{FF2B5EF4-FFF2-40B4-BE49-F238E27FC236}">
                <a16:creationId xmlns:a16="http://schemas.microsoft.com/office/drawing/2014/main" id="{916E444E-0309-BF9B-5454-F43AF10BE708}"/>
              </a:ext>
            </a:extLst>
          </p:cNvPr>
          <p:cNvSpPr/>
          <p:nvPr/>
        </p:nvSpPr>
        <p:spPr>
          <a:xfrm>
            <a:off x="7264483" y="3055020"/>
            <a:ext cx="1049362" cy="25318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27" name="Rectangle à coins arrondis 53">
            <a:extLst>
              <a:ext uri="{FF2B5EF4-FFF2-40B4-BE49-F238E27FC236}">
                <a16:creationId xmlns:a16="http://schemas.microsoft.com/office/drawing/2014/main" id="{917C2CCC-FC2C-AF4A-36D7-9B107D072A55}"/>
              </a:ext>
            </a:extLst>
          </p:cNvPr>
          <p:cNvSpPr/>
          <p:nvPr/>
        </p:nvSpPr>
        <p:spPr>
          <a:xfrm>
            <a:off x="6830377" y="4239818"/>
            <a:ext cx="477538" cy="2531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34" name="Rectangle à coins arrondis 63">
            <a:extLst>
              <a:ext uri="{FF2B5EF4-FFF2-40B4-BE49-F238E27FC236}">
                <a16:creationId xmlns:a16="http://schemas.microsoft.com/office/drawing/2014/main" id="{E1F06CE0-507D-5A62-94DE-7CA069B01CC6}"/>
              </a:ext>
            </a:extLst>
          </p:cNvPr>
          <p:cNvSpPr/>
          <p:nvPr/>
        </p:nvSpPr>
        <p:spPr>
          <a:xfrm>
            <a:off x="6345901" y="4656360"/>
            <a:ext cx="1049362" cy="25318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35" name="Rectangle à coins arrondis 63">
            <a:extLst>
              <a:ext uri="{FF2B5EF4-FFF2-40B4-BE49-F238E27FC236}">
                <a16:creationId xmlns:a16="http://schemas.microsoft.com/office/drawing/2014/main" id="{42136B0F-5A1C-C9C4-A099-07E815D4CAF2}"/>
              </a:ext>
            </a:extLst>
          </p:cNvPr>
          <p:cNvSpPr/>
          <p:nvPr/>
        </p:nvSpPr>
        <p:spPr>
          <a:xfrm>
            <a:off x="2231107" y="4454699"/>
            <a:ext cx="1049362" cy="25318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36" name="Rectangle à coins arrondis 53">
            <a:extLst>
              <a:ext uri="{FF2B5EF4-FFF2-40B4-BE49-F238E27FC236}">
                <a16:creationId xmlns:a16="http://schemas.microsoft.com/office/drawing/2014/main" id="{757CDD29-B3E4-0DA4-9641-99B8D8701806}"/>
              </a:ext>
            </a:extLst>
          </p:cNvPr>
          <p:cNvSpPr/>
          <p:nvPr/>
        </p:nvSpPr>
        <p:spPr>
          <a:xfrm>
            <a:off x="2636337" y="4798372"/>
            <a:ext cx="477538" cy="2531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37" name="Rectangle à coins arrondis 63">
            <a:extLst>
              <a:ext uri="{FF2B5EF4-FFF2-40B4-BE49-F238E27FC236}">
                <a16:creationId xmlns:a16="http://schemas.microsoft.com/office/drawing/2014/main" id="{3B134E82-928C-613B-DE79-090E36D4A1EA}"/>
              </a:ext>
            </a:extLst>
          </p:cNvPr>
          <p:cNvSpPr/>
          <p:nvPr/>
        </p:nvSpPr>
        <p:spPr>
          <a:xfrm>
            <a:off x="2728300" y="5172842"/>
            <a:ext cx="1049362" cy="25318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40" name="Rectangle à coins arrondis 53">
            <a:extLst>
              <a:ext uri="{FF2B5EF4-FFF2-40B4-BE49-F238E27FC236}">
                <a16:creationId xmlns:a16="http://schemas.microsoft.com/office/drawing/2014/main" id="{8523B07C-2F30-C8FB-DA53-AE1B7708E4C4}"/>
              </a:ext>
            </a:extLst>
          </p:cNvPr>
          <p:cNvSpPr/>
          <p:nvPr/>
        </p:nvSpPr>
        <p:spPr>
          <a:xfrm>
            <a:off x="2357317" y="2517843"/>
            <a:ext cx="477538" cy="2531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41" name="Rectangle à coins arrondis 63">
            <a:extLst>
              <a:ext uri="{FF2B5EF4-FFF2-40B4-BE49-F238E27FC236}">
                <a16:creationId xmlns:a16="http://schemas.microsoft.com/office/drawing/2014/main" id="{0B4E2672-8461-93BC-6E72-B43EBE9E4D0D}"/>
              </a:ext>
            </a:extLst>
          </p:cNvPr>
          <p:cNvSpPr/>
          <p:nvPr/>
        </p:nvSpPr>
        <p:spPr>
          <a:xfrm>
            <a:off x="2035600" y="2967843"/>
            <a:ext cx="1049362" cy="25318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42" name="Rectangle à coins arrondis 53">
            <a:extLst>
              <a:ext uri="{FF2B5EF4-FFF2-40B4-BE49-F238E27FC236}">
                <a16:creationId xmlns:a16="http://schemas.microsoft.com/office/drawing/2014/main" id="{00415144-051B-19A0-B8C5-4D5809F8498B}"/>
              </a:ext>
            </a:extLst>
          </p:cNvPr>
          <p:cNvSpPr/>
          <p:nvPr/>
        </p:nvSpPr>
        <p:spPr>
          <a:xfrm>
            <a:off x="9067551" y="1391232"/>
            <a:ext cx="3079311" cy="42876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/>
              <a:t>Participant 3</a:t>
            </a:r>
          </a:p>
        </p:txBody>
      </p:sp>
      <p:sp>
        <p:nvSpPr>
          <p:cNvPr id="43" name="Rectangle à coins arrondis 58">
            <a:extLst>
              <a:ext uri="{FF2B5EF4-FFF2-40B4-BE49-F238E27FC236}">
                <a16:creationId xmlns:a16="http://schemas.microsoft.com/office/drawing/2014/main" id="{23E8DAB7-025F-7132-C412-162BBC0F6181}"/>
              </a:ext>
            </a:extLst>
          </p:cNvPr>
          <p:cNvSpPr/>
          <p:nvPr/>
        </p:nvSpPr>
        <p:spPr>
          <a:xfrm>
            <a:off x="9058596" y="353549"/>
            <a:ext cx="3089031" cy="470823"/>
          </a:xfrm>
          <a:prstGeom prst="roundRect">
            <a:avLst/>
          </a:prstGeom>
          <a:solidFill>
            <a:srgbClr val="2A8446"/>
          </a:solidFill>
        </p:spPr>
        <p:style>
          <a:lnRef idx="2">
            <a:schemeClr val="accent6">
              <a:shade val="50000"/>
            </a:schemeClr>
          </a:lnRef>
          <a:fillRef idx="1001">
            <a:schemeClr val="dk2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>
                <a:latin typeface="+mj-lt"/>
              </a:rPr>
              <a:t>participant 1</a:t>
            </a:r>
          </a:p>
        </p:txBody>
      </p:sp>
      <p:sp>
        <p:nvSpPr>
          <p:cNvPr id="44" name="Rectangle à coins arrondis 60">
            <a:extLst>
              <a:ext uri="{FF2B5EF4-FFF2-40B4-BE49-F238E27FC236}">
                <a16:creationId xmlns:a16="http://schemas.microsoft.com/office/drawing/2014/main" id="{38F7BE38-67AF-6266-2BD8-D11CC12873FC}"/>
              </a:ext>
            </a:extLst>
          </p:cNvPr>
          <p:cNvSpPr/>
          <p:nvPr/>
        </p:nvSpPr>
        <p:spPr>
          <a:xfrm>
            <a:off x="9058596" y="872391"/>
            <a:ext cx="3079312" cy="47082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/>
              <a:t>participant 2</a:t>
            </a:r>
          </a:p>
        </p:txBody>
      </p:sp>
      <p:sp>
        <p:nvSpPr>
          <p:cNvPr id="45" name="Rectangle à coins arrondis 63">
            <a:extLst>
              <a:ext uri="{FF2B5EF4-FFF2-40B4-BE49-F238E27FC236}">
                <a16:creationId xmlns:a16="http://schemas.microsoft.com/office/drawing/2014/main" id="{5442D9A5-D258-3222-F474-F57C7ACF3998}"/>
              </a:ext>
            </a:extLst>
          </p:cNvPr>
          <p:cNvSpPr/>
          <p:nvPr/>
        </p:nvSpPr>
        <p:spPr>
          <a:xfrm>
            <a:off x="9058596" y="1868016"/>
            <a:ext cx="3079311" cy="46754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/>
              <a:t>Participant 4</a:t>
            </a:r>
          </a:p>
        </p:txBody>
      </p:sp>
      <p:sp>
        <p:nvSpPr>
          <p:cNvPr id="46" name="Rectangle à coins arrondis 63">
            <a:extLst>
              <a:ext uri="{FF2B5EF4-FFF2-40B4-BE49-F238E27FC236}">
                <a16:creationId xmlns:a16="http://schemas.microsoft.com/office/drawing/2014/main" id="{B9A9AF6D-20ED-121D-D18C-83E8DD44E5AC}"/>
              </a:ext>
            </a:extLst>
          </p:cNvPr>
          <p:cNvSpPr/>
          <p:nvPr/>
        </p:nvSpPr>
        <p:spPr>
          <a:xfrm>
            <a:off x="9067551" y="2899148"/>
            <a:ext cx="3092510" cy="48175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/>
              <a:t>Participant 6</a:t>
            </a:r>
          </a:p>
        </p:txBody>
      </p:sp>
      <p:sp>
        <p:nvSpPr>
          <p:cNvPr id="50" name="Rectangle à coins arrondis 63">
            <a:extLst>
              <a:ext uri="{FF2B5EF4-FFF2-40B4-BE49-F238E27FC236}">
                <a16:creationId xmlns:a16="http://schemas.microsoft.com/office/drawing/2014/main" id="{08008FCA-72C4-A73C-37DE-30D5FF64C393}"/>
              </a:ext>
            </a:extLst>
          </p:cNvPr>
          <p:cNvSpPr/>
          <p:nvPr/>
        </p:nvSpPr>
        <p:spPr>
          <a:xfrm>
            <a:off x="9067551" y="2383581"/>
            <a:ext cx="3070356" cy="46754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Z" sz="1400" dirty="0"/>
              <a:t>Participant 5</a:t>
            </a:r>
          </a:p>
        </p:txBody>
      </p:sp>
      <p:sp>
        <p:nvSpPr>
          <p:cNvPr id="51" name="Rectangle à coins arrondis 63">
            <a:extLst>
              <a:ext uri="{FF2B5EF4-FFF2-40B4-BE49-F238E27FC236}">
                <a16:creationId xmlns:a16="http://schemas.microsoft.com/office/drawing/2014/main" id="{D8C4223A-3321-2B3E-AC95-7935C37C6D7D}"/>
              </a:ext>
            </a:extLst>
          </p:cNvPr>
          <p:cNvSpPr/>
          <p:nvPr/>
        </p:nvSpPr>
        <p:spPr>
          <a:xfrm>
            <a:off x="4550733" y="5947636"/>
            <a:ext cx="1049362" cy="25318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52" name="Rectangle à coins arrondis 63">
            <a:extLst>
              <a:ext uri="{FF2B5EF4-FFF2-40B4-BE49-F238E27FC236}">
                <a16:creationId xmlns:a16="http://schemas.microsoft.com/office/drawing/2014/main" id="{43098357-CD72-D39D-4EAD-4B16E758E4DF}"/>
              </a:ext>
            </a:extLst>
          </p:cNvPr>
          <p:cNvSpPr/>
          <p:nvPr/>
        </p:nvSpPr>
        <p:spPr>
          <a:xfrm>
            <a:off x="3520562" y="2107718"/>
            <a:ext cx="1049362" cy="25318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54" name="Rectangle à coins arrondis 63">
            <a:extLst>
              <a:ext uri="{FF2B5EF4-FFF2-40B4-BE49-F238E27FC236}">
                <a16:creationId xmlns:a16="http://schemas.microsoft.com/office/drawing/2014/main" id="{B13C6043-06E8-718C-56F4-0E0525C0ECB0}"/>
              </a:ext>
            </a:extLst>
          </p:cNvPr>
          <p:cNvSpPr/>
          <p:nvPr/>
        </p:nvSpPr>
        <p:spPr>
          <a:xfrm>
            <a:off x="3749464" y="1924287"/>
            <a:ext cx="1049362" cy="25318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56" name="Rectangle à coins arrondis 63">
            <a:extLst>
              <a:ext uri="{FF2B5EF4-FFF2-40B4-BE49-F238E27FC236}">
                <a16:creationId xmlns:a16="http://schemas.microsoft.com/office/drawing/2014/main" id="{21A1316D-6114-5937-62B2-DEDEC8DEE86D}"/>
              </a:ext>
            </a:extLst>
          </p:cNvPr>
          <p:cNvSpPr/>
          <p:nvPr/>
        </p:nvSpPr>
        <p:spPr>
          <a:xfrm>
            <a:off x="3539527" y="1735895"/>
            <a:ext cx="1049362" cy="25318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55" name="Rectangle à coins arrondis 53">
            <a:extLst>
              <a:ext uri="{FF2B5EF4-FFF2-40B4-BE49-F238E27FC236}">
                <a16:creationId xmlns:a16="http://schemas.microsoft.com/office/drawing/2014/main" id="{0FF27B5A-E6A0-42B9-5552-7A285BCA02FE}"/>
              </a:ext>
            </a:extLst>
          </p:cNvPr>
          <p:cNvSpPr/>
          <p:nvPr/>
        </p:nvSpPr>
        <p:spPr>
          <a:xfrm>
            <a:off x="4229942" y="1564077"/>
            <a:ext cx="477538" cy="25318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1400" dirty="0"/>
          </a:p>
        </p:txBody>
      </p:sp>
      <p:sp>
        <p:nvSpPr>
          <p:cNvPr id="95" name="ZoneTexte 47">
            <a:extLst>
              <a:ext uri="{FF2B5EF4-FFF2-40B4-BE49-F238E27FC236}">
                <a16:creationId xmlns:a16="http://schemas.microsoft.com/office/drawing/2014/main" id="{488E14D3-330C-AACB-47BE-B08E7C3C5862}"/>
              </a:ext>
            </a:extLst>
          </p:cNvPr>
          <p:cNvSpPr txBox="1"/>
          <p:nvPr/>
        </p:nvSpPr>
        <p:spPr>
          <a:xfrm>
            <a:off x="34068" y="5860169"/>
            <a:ext cx="2511692" cy="246221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0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NZ" dirty="0"/>
              <a:t>LEVEL OF ENGAGEMENT of the participants</a:t>
            </a:r>
          </a:p>
        </p:txBody>
      </p:sp>
      <p:sp>
        <p:nvSpPr>
          <p:cNvPr id="96" name="ZoneTexte 6">
            <a:extLst>
              <a:ext uri="{FF2B5EF4-FFF2-40B4-BE49-F238E27FC236}">
                <a16:creationId xmlns:a16="http://schemas.microsoft.com/office/drawing/2014/main" id="{AEE2B020-1C2E-D3F4-E53D-F81FC47CAD54}"/>
              </a:ext>
            </a:extLst>
          </p:cNvPr>
          <p:cNvSpPr txBox="1"/>
          <p:nvPr/>
        </p:nvSpPr>
        <p:spPr>
          <a:xfrm>
            <a:off x="32692" y="6106390"/>
            <a:ext cx="3206369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NZ" dirty="0"/>
              <a:t>INFORM</a:t>
            </a:r>
            <a:r>
              <a:rPr lang="en-NZ" b="0" dirty="0"/>
              <a:t>: information is provided to participant. </a:t>
            </a:r>
          </a:p>
          <a:p>
            <a:r>
              <a:rPr lang="en-NZ" dirty="0"/>
              <a:t>CONSULT</a:t>
            </a:r>
            <a:r>
              <a:rPr lang="en-NZ" b="0" dirty="0"/>
              <a:t>: input is obtained from participant. </a:t>
            </a:r>
          </a:p>
          <a:p>
            <a:r>
              <a:rPr lang="en-NZ" dirty="0"/>
              <a:t>COLLABORATE</a:t>
            </a:r>
            <a:r>
              <a:rPr lang="en-NZ" b="0" dirty="0"/>
              <a:t>: Participant contributes through dialogue. </a:t>
            </a:r>
            <a:r>
              <a:rPr lang="en-NZ" dirty="0"/>
              <a:t>EMPOWER</a:t>
            </a:r>
            <a:r>
              <a:rPr lang="en-NZ" b="0" dirty="0"/>
              <a:t>: Participant drives the step. </a:t>
            </a:r>
          </a:p>
        </p:txBody>
      </p:sp>
    </p:spTree>
    <p:extLst>
      <p:ext uri="{BB962C8B-B14F-4D97-AF65-F5344CB8AC3E}">
        <p14:creationId xmlns:p14="http://schemas.microsoft.com/office/powerpoint/2010/main" val="10240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4" grpId="0" animBg="1"/>
      <p:bldP spid="28" grpId="0" animBg="1"/>
      <p:bldP spid="30" grpId="0" animBg="1"/>
      <p:bldP spid="32" grpId="0" animBg="1"/>
      <p:bldP spid="49" grpId="0" animBg="1"/>
      <p:bldP spid="5" grpId="0" animBg="1"/>
      <p:bldP spid="9" grpId="0" animBg="1"/>
      <p:bldP spid="23" grpId="0" animBg="1"/>
      <p:bldP spid="25" grpId="0" animBg="1"/>
      <p:bldP spid="26" grpId="0" animBg="1"/>
      <p:bldP spid="27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0" grpId="0" animBg="1"/>
      <p:bldP spid="51" grpId="0" animBg="1"/>
      <p:bldP spid="52" grpId="0" animBg="1"/>
      <p:bldP spid="54" grpId="0" animBg="1"/>
      <p:bldP spid="56" grpId="0" animBg="1"/>
      <p:bldP spid="55" grpId="0" animBg="1"/>
      <p:bldP spid="95" grpId="0" animBg="1"/>
      <p:bldP spid="9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F816BD803809438FD3DEEB9D6FA08B" ma:contentTypeVersion="5" ma:contentTypeDescription="Create a new document." ma:contentTypeScope="" ma:versionID="0c6136f0ad7d2f0187b4bcf895abca59">
  <xsd:schema xmlns:xsd="http://www.w3.org/2001/XMLSchema" xmlns:xs="http://www.w3.org/2001/XMLSchema" xmlns:p="http://schemas.microsoft.com/office/2006/metadata/properties" xmlns:ns1="http://schemas.microsoft.com/sharepoint/v3" xmlns:ns2="3e333873-6e01-457f-a751-c1b7774324dc" targetNamespace="http://schemas.microsoft.com/office/2006/metadata/properties" ma:root="true" ma:fieldsID="4a202fcd9dfd2d5c9f621933a8dd00ce" ns1:_="" ns2:_="">
    <xsd:import namespace="http://schemas.microsoft.com/sharepoint/v3"/>
    <xsd:import namespace="3e333873-6e01-457f-a751-c1b7774324d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33873-6e01-457f-a751-c1b7774324d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54DF48D-122F-4AE3-8E2F-7124066CD67B}"/>
</file>

<file path=customXml/itemProps2.xml><?xml version="1.0" encoding="utf-8"?>
<ds:datastoreItem xmlns:ds="http://schemas.openxmlformats.org/officeDocument/2006/customXml" ds:itemID="{86EB6241-6DBF-4FB1-9E10-1E8F3868772D}"/>
</file>

<file path=customXml/itemProps3.xml><?xml version="1.0" encoding="utf-8"?>
<ds:datastoreItem xmlns:ds="http://schemas.openxmlformats.org/officeDocument/2006/customXml" ds:itemID="{B10673CE-47B2-4AB1-AA17-8B457691E620}"/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156</Words>
  <Application>Microsoft Macintosh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>Ifremer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Onion_Of_Engagement_template_2025</dc:title>
  <dc:creator>Claire Macher</dc:creator>
  <cp:lastModifiedBy>Planque, Benjamin</cp:lastModifiedBy>
  <cp:revision>27</cp:revision>
  <dcterms:created xsi:type="dcterms:W3CDTF">2024-11-19T15:30:39Z</dcterms:created>
  <dcterms:modified xsi:type="dcterms:W3CDTF">2025-04-29T14:43:16Z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0x0101004AF816BD803809438FD3DEEB9D6FA08B</vt:lpwstr>
  </property>
</Properties>
</file>